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526">
          <p15:clr>
            <a:srgbClr val="9AA0A6"/>
          </p15:clr>
        </p15:guide>
        <p15:guide id="2" orient="horz" pos="1620">
          <p15:clr>
            <a:srgbClr val="000000"/>
          </p15:clr>
        </p15:guide>
      </p15:sldGuideLst>
    </p:ext>
    <p:ext uri="GoogleSlidesCustomDataVersion2">
      <go:slidesCustomData xmlns:go="http://customooxmlschemas.google.com/" r:id="rId33" roundtripDataSignature="AMtx7misCz2h2uKvKK8L1h2kHhTOYEQf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526"/>
        <p:guide pos="162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p1: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2: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59" name="Google Shape;59;p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3: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4: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5: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6: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7: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99" name="Google Shape;99;p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8: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112" name="Google Shape;112;p8: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0: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10: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11: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12: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p9: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13: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4: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183" name="Google Shape;183;p1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192" name="Google Shape;192;p1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6: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201" name="Google Shape;201;p1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7: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212" name="Google Shape;212;p1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8: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225" name="Google Shape;225;p18: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c65da5b217_0_48: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235" name="Google Shape;235;g2c65da5b217_0_48: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9: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rPr lang="en-US"/>
              <a:t>Screenshot of </a:t>
            </a:r>
            <a:endParaRPr/>
          </a:p>
        </p:txBody>
      </p:sp>
      <p:sp>
        <p:nvSpPr>
          <p:cNvPr id="245" name="Google Shape;245;p19: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c65da5b217_0_59: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c65da5b217_0_59:notes"/>
          <p:cNvSpPr txBox="1"/>
          <p:nvPr>
            <p:ph idx="1" type="body"/>
          </p:nvPr>
        </p:nvSpPr>
        <p:spPr>
          <a:xfrm>
            <a:off x="701040" y="4415790"/>
            <a:ext cx="5608200" cy="4183500"/>
          </a:xfrm>
          <a:prstGeom prst="rect">
            <a:avLst/>
          </a:prstGeom>
        </p:spPr>
        <p:txBody>
          <a:bodyPr anchorCtr="0" anchor="t" bIns="93150" lIns="93150" spcFirstLastPara="1" rIns="93150" wrap="square" tIns="9315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0: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rPr lang="en-US"/>
              <a:t>Screenshot of </a:t>
            </a:r>
            <a:endParaRPr/>
          </a:p>
        </p:txBody>
      </p:sp>
      <p:sp>
        <p:nvSpPr>
          <p:cNvPr id="270" name="Google Shape;270;p20: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p21: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2" name="Google Shape;292;p22: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p23: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24: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1" name="Google Shape;321;p25: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CC Training Slides 1">
  <p:cSld name="TITLE_2">
    <p:spTree>
      <p:nvGrpSpPr>
        <p:cNvPr id="9" name="Shape 9"/>
        <p:cNvGrpSpPr/>
        <p:nvPr/>
      </p:nvGrpSpPr>
      <p:grpSpPr>
        <a:xfrm>
          <a:off x="0" y="0"/>
          <a:ext cx="0" cy="0"/>
          <a:chOff x="0" y="0"/>
          <a:chExt cx="0" cy="0"/>
        </a:xfrm>
      </p:grpSpPr>
      <p:sp>
        <p:nvSpPr>
          <p:cNvPr id="10" name="Google Shape;10;p27"/>
          <p:cNvSpPr txBox="1"/>
          <p:nvPr>
            <p:ph type="ctrTitle"/>
          </p:nvPr>
        </p:nvSpPr>
        <p:spPr>
          <a:xfrm>
            <a:off x="311738" y="2146853"/>
            <a:ext cx="8520600" cy="1116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500"/>
              <a:buNone/>
              <a:defRPr sz="45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pic>
        <p:nvPicPr>
          <p:cNvPr descr="Image preview" id="11" name="Google Shape;11;p27"/>
          <p:cNvPicPr preferRelativeResize="0"/>
          <p:nvPr/>
        </p:nvPicPr>
        <p:blipFill rotWithShape="1">
          <a:blip r:embed="rId2">
            <a:alphaModFix/>
          </a:blip>
          <a:srcRect b="0" l="0" r="0" t="0"/>
          <a:stretch/>
        </p:blipFill>
        <p:spPr>
          <a:xfrm>
            <a:off x="2861397" y="514350"/>
            <a:ext cx="3421206" cy="685800"/>
          </a:xfrm>
          <a:prstGeom prst="rect">
            <a:avLst/>
          </a:prstGeom>
          <a:noFill/>
          <a:ln>
            <a:noFill/>
          </a:ln>
        </p:spPr>
      </p:pic>
      <p:sp>
        <p:nvSpPr>
          <p:cNvPr id="12" name="Google Shape;12;p27"/>
          <p:cNvSpPr txBox="1"/>
          <p:nvPr/>
        </p:nvSpPr>
        <p:spPr>
          <a:xfrm>
            <a:off x="4228526" y="4092350"/>
            <a:ext cx="4824300" cy="918000"/>
          </a:xfrm>
          <a:prstGeom prst="rect">
            <a:avLst/>
          </a:prstGeom>
          <a:noFill/>
          <a:ln>
            <a:noFill/>
          </a:ln>
        </p:spPr>
        <p:txBody>
          <a:bodyPr anchorCtr="0" anchor="t" bIns="68575" lIns="68575" spcFirstLastPara="1" rIns="68575" wrap="square" tIns="68575">
            <a:noAutofit/>
          </a:bodyPr>
          <a:lstStyle/>
          <a:p>
            <a:pPr indent="0" lvl="0" marL="0" rtl="0" algn="r">
              <a:lnSpc>
                <a:spcPct val="90000"/>
              </a:lnSpc>
              <a:spcBef>
                <a:spcPts val="0"/>
              </a:spcBef>
              <a:spcAft>
                <a:spcPts val="0"/>
              </a:spcAft>
              <a:buClr>
                <a:schemeClr val="dk1"/>
              </a:buClr>
              <a:buSzPts val="1900"/>
              <a:buFont typeface="Arial"/>
              <a:buNone/>
            </a:pPr>
            <a:r>
              <a:rPr lang="en-US" sz="1900">
                <a:solidFill>
                  <a:schemeClr val="dk2"/>
                </a:solidFill>
              </a:rPr>
              <a:t>PCC SCT Task Group</a:t>
            </a:r>
            <a:endParaRPr sz="1900">
              <a:solidFill>
                <a:schemeClr val="dk2"/>
              </a:solidFill>
            </a:endParaRPr>
          </a:p>
          <a:p>
            <a:pPr indent="0" lvl="0" marL="0" rtl="0" algn="r">
              <a:lnSpc>
                <a:spcPct val="90000"/>
              </a:lnSpc>
              <a:spcBef>
                <a:spcPts val="0"/>
              </a:spcBef>
              <a:spcAft>
                <a:spcPts val="0"/>
              </a:spcAft>
              <a:buClr>
                <a:schemeClr val="dk1"/>
              </a:buClr>
              <a:buSzPts val="1900"/>
              <a:buFont typeface="Arial"/>
              <a:buNone/>
            </a:pPr>
            <a:r>
              <a:rPr lang="en-US" sz="1900">
                <a:solidFill>
                  <a:schemeClr val="dk2"/>
                </a:solidFill>
              </a:rPr>
              <a:t>on Linked Data Training</a:t>
            </a:r>
            <a:endParaRPr sz="1900">
              <a:solidFill>
                <a:schemeClr val="dk2"/>
              </a:solidFill>
            </a:endParaRPr>
          </a:p>
          <a:p>
            <a:pPr indent="0" lvl="0" marL="0" rtl="0" algn="r">
              <a:lnSpc>
                <a:spcPct val="90000"/>
              </a:lnSpc>
              <a:spcBef>
                <a:spcPts val="0"/>
              </a:spcBef>
              <a:spcAft>
                <a:spcPts val="0"/>
              </a:spcAft>
              <a:buClr>
                <a:schemeClr val="dk1"/>
              </a:buClr>
              <a:buSzPts val="1900"/>
              <a:buFont typeface="Arial"/>
              <a:buNone/>
            </a:pPr>
            <a:r>
              <a:rPr lang="en-US" sz="1900">
                <a:solidFill>
                  <a:schemeClr val="dk2"/>
                </a:solidFill>
              </a:rPr>
              <a:t>updated February 2024</a:t>
            </a:r>
            <a:endParaRPr sz="1900">
              <a:solidFill>
                <a:schemeClr val="dk2"/>
              </a:solidFill>
            </a:endParaRPr>
          </a:p>
        </p:txBody>
      </p:sp>
      <p:sp>
        <p:nvSpPr>
          <p:cNvPr id="13" name="Google Shape;13;p27"/>
          <p:cNvSpPr txBox="1"/>
          <p:nvPr>
            <p:ph idx="2" type="ctrTitle"/>
          </p:nvPr>
        </p:nvSpPr>
        <p:spPr>
          <a:xfrm>
            <a:off x="311738" y="1543593"/>
            <a:ext cx="8520600" cy="685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 name="Shape 14"/>
        <p:cNvGrpSpPr/>
        <p:nvPr/>
      </p:nvGrpSpPr>
      <p:grpSpPr>
        <a:xfrm>
          <a:off x="0" y="0"/>
          <a:ext cx="0" cy="0"/>
          <a:chOff x="0" y="0"/>
          <a:chExt cx="0" cy="0"/>
        </a:xfrm>
      </p:grpSpPr>
      <p:sp>
        <p:nvSpPr>
          <p:cNvPr id="15" name="Google Shape;15;p2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2200"/>
              <a:buNone/>
              <a:defRPr sz="3600"/>
            </a:lvl1pPr>
            <a:lvl2pPr lvl="1" algn="l">
              <a:lnSpc>
                <a:spcPct val="100000"/>
              </a:lnSpc>
              <a:spcBef>
                <a:spcPts val="0"/>
              </a:spcBef>
              <a:spcAft>
                <a:spcPts val="0"/>
              </a:spcAft>
              <a:buSzPts val="1900"/>
              <a:buNone/>
              <a:defRPr sz="3600"/>
            </a:lvl2pPr>
            <a:lvl3pPr lvl="2" algn="l">
              <a:lnSpc>
                <a:spcPct val="100000"/>
              </a:lnSpc>
              <a:spcBef>
                <a:spcPts val="0"/>
              </a:spcBef>
              <a:spcAft>
                <a:spcPts val="0"/>
              </a:spcAft>
              <a:buSzPts val="1900"/>
              <a:buNone/>
              <a:defRPr sz="3600"/>
            </a:lvl3pPr>
            <a:lvl4pPr lvl="3" algn="l">
              <a:lnSpc>
                <a:spcPct val="100000"/>
              </a:lnSpc>
              <a:spcBef>
                <a:spcPts val="0"/>
              </a:spcBef>
              <a:spcAft>
                <a:spcPts val="0"/>
              </a:spcAft>
              <a:buSzPts val="1900"/>
              <a:buNone/>
              <a:defRPr sz="3600"/>
            </a:lvl4pPr>
            <a:lvl5pPr lvl="4" algn="l">
              <a:lnSpc>
                <a:spcPct val="100000"/>
              </a:lnSpc>
              <a:spcBef>
                <a:spcPts val="0"/>
              </a:spcBef>
              <a:spcAft>
                <a:spcPts val="0"/>
              </a:spcAft>
              <a:buSzPts val="1900"/>
              <a:buNone/>
              <a:defRPr sz="3600"/>
            </a:lvl5pPr>
            <a:lvl6pPr lvl="5" algn="l">
              <a:lnSpc>
                <a:spcPct val="100000"/>
              </a:lnSpc>
              <a:spcBef>
                <a:spcPts val="0"/>
              </a:spcBef>
              <a:spcAft>
                <a:spcPts val="0"/>
              </a:spcAft>
              <a:buSzPts val="1900"/>
              <a:buNone/>
              <a:defRPr sz="3600"/>
            </a:lvl6pPr>
            <a:lvl7pPr lvl="6" algn="l">
              <a:lnSpc>
                <a:spcPct val="100000"/>
              </a:lnSpc>
              <a:spcBef>
                <a:spcPts val="0"/>
              </a:spcBef>
              <a:spcAft>
                <a:spcPts val="0"/>
              </a:spcAft>
              <a:buSzPts val="1900"/>
              <a:buNone/>
              <a:defRPr sz="3600"/>
            </a:lvl7pPr>
            <a:lvl8pPr lvl="7" algn="l">
              <a:lnSpc>
                <a:spcPct val="100000"/>
              </a:lnSpc>
              <a:spcBef>
                <a:spcPts val="0"/>
              </a:spcBef>
              <a:spcAft>
                <a:spcPts val="0"/>
              </a:spcAft>
              <a:buSzPts val="1900"/>
              <a:buNone/>
              <a:defRPr sz="3600"/>
            </a:lvl8pPr>
            <a:lvl9pPr lvl="8" algn="l">
              <a:lnSpc>
                <a:spcPct val="100000"/>
              </a:lnSpc>
              <a:spcBef>
                <a:spcPts val="0"/>
              </a:spcBef>
              <a:spcAft>
                <a:spcPts val="0"/>
              </a:spcAft>
              <a:buSzPts val="1900"/>
              <a:buNone/>
              <a:defRPr sz="3600"/>
            </a:lvl9pPr>
          </a:lstStyle>
          <a:p/>
        </p:txBody>
      </p:sp>
      <p:sp>
        <p:nvSpPr>
          <p:cNvPr id="16" name="Google Shape;16;p2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74650" lvl="0" marL="457200" algn="l">
              <a:lnSpc>
                <a:spcPct val="100000"/>
              </a:lnSpc>
              <a:spcBef>
                <a:spcPts val="800"/>
              </a:spcBef>
              <a:spcAft>
                <a:spcPts val="0"/>
              </a:spcAft>
              <a:buClr>
                <a:srgbClr val="000000"/>
              </a:buClr>
              <a:buSzPts val="2300"/>
              <a:buChar char="•"/>
              <a:defRPr>
                <a:solidFill>
                  <a:srgbClr val="000000"/>
                </a:solidFill>
              </a:defRPr>
            </a:lvl1pPr>
            <a:lvl2pPr indent="-374650" lvl="1" marL="914400" algn="l">
              <a:lnSpc>
                <a:spcPct val="100000"/>
              </a:lnSpc>
              <a:spcBef>
                <a:spcPts val="400"/>
              </a:spcBef>
              <a:spcAft>
                <a:spcPts val="0"/>
              </a:spcAft>
              <a:buClr>
                <a:srgbClr val="000000"/>
              </a:buClr>
              <a:buSzPts val="2300"/>
              <a:buChar char="•"/>
              <a:defRPr>
                <a:solidFill>
                  <a:srgbClr val="000000"/>
                </a:solidFill>
              </a:defRPr>
            </a:lvl2pPr>
            <a:lvl3pPr indent="-374650" lvl="2" marL="1371600" algn="l">
              <a:lnSpc>
                <a:spcPct val="100000"/>
              </a:lnSpc>
              <a:spcBef>
                <a:spcPts val="400"/>
              </a:spcBef>
              <a:spcAft>
                <a:spcPts val="0"/>
              </a:spcAft>
              <a:buClr>
                <a:srgbClr val="000000"/>
              </a:buClr>
              <a:buSzPts val="2300"/>
              <a:buChar char="•"/>
              <a:defRPr>
                <a:solidFill>
                  <a:srgbClr val="000000"/>
                </a:solidFill>
              </a:defRPr>
            </a:lvl3pPr>
            <a:lvl4pPr indent="-374650" lvl="3" marL="1828800" algn="l">
              <a:lnSpc>
                <a:spcPct val="100000"/>
              </a:lnSpc>
              <a:spcBef>
                <a:spcPts val="400"/>
              </a:spcBef>
              <a:spcAft>
                <a:spcPts val="0"/>
              </a:spcAft>
              <a:buClr>
                <a:srgbClr val="000000"/>
              </a:buClr>
              <a:buSzPts val="2300"/>
              <a:buChar char="•"/>
              <a:defRPr>
                <a:solidFill>
                  <a:srgbClr val="000000"/>
                </a:solidFill>
              </a:defRPr>
            </a:lvl4pPr>
            <a:lvl5pPr indent="-374650" lvl="4" marL="2286000" algn="l">
              <a:lnSpc>
                <a:spcPct val="100000"/>
              </a:lnSpc>
              <a:spcBef>
                <a:spcPts val="400"/>
              </a:spcBef>
              <a:spcAft>
                <a:spcPts val="0"/>
              </a:spcAft>
              <a:buClr>
                <a:srgbClr val="000000"/>
              </a:buClr>
              <a:buSzPts val="2300"/>
              <a:buChar char="•"/>
              <a:defRPr>
                <a:solidFill>
                  <a:srgbClr val="000000"/>
                </a:solidFill>
              </a:defRPr>
            </a:lvl5pPr>
            <a:lvl6pPr indent="-374650" lvl="5" marL="2743200" algn="l">
              <a:lnSpc>
                <a:spcPct val="100000"/>
              </a:lnSpc>
              <a:spcBef>
                <a:spcPts val="400"/>
              </a:spcBef>
              <a:spcAft>
                <a:spcPts val="0"/>
              </a:spcAft>
              <a:buClr>
                <a:srgbClr val="000000"/>
              </a:buClr>
              <a:buSzPts val="2300"/>
              <a:buChar char="•"/>
              <a:defRPr>
                <a:solidFill>
                  <a:srgbClr val="000000"/>
                </a:solidFill>
              </a:defRPr>
            </a:lvl6pPr>
            <a:lvl7pPr indent="-374650" lvl="6" marL="3200400" algn="l">
              <a:lnSpc>
                <a:spcPct val="100000"/>
              </a:lnSpc>
              <a:spcBef>
                <a:spcPts val="400"/>
              </a:spcBef>
              <a:spcAft>
                <a:spcPts val="0"/>
              </a:spcAft>
              <a:buClr>
                <a:srgbClr val="000000"/>
              </a:buClr>
              <a:buSzPts val="2300"/>
              <a:buChar char="•"/>
              <a:defRPr>
                <a:solidFill>
                  <a:srgbClr val="000000"/>
                </a:solidFill>
              </a:defRPr>
            </a:lvl7pPr>
            <a:lvl8pPr indent="-374650" lvl="7" marL="3657600" algn="l">
              <a:lnSpc>
                <a:spcPct val="100000"/>
              </a:lnSpc>
              <a:spcBef>
                <a:spcPts val="400"/>
              </a:spcBef>
              <a:spcAft>
                <a:spcPts val="0"/>
              </a:spcAft>
              <a:buClr>
                <a:srgbClr val="000000"/>
              </a:buClr>
              <a:buSzPts val="2300"/>
              <a:buChar char="•"/>
              <a:defRPr>
                <a:solidFill>
                  <a:srgbClr val="000000"/>
                </a:solidFill>
              </a:defRPr>
            </a:lvl8pPr>
            <a:lvl9pPr indent="-374650" lvl="8" marL="4114800" algn="l">
              <a:lnSpc>
                <a:spcPct val="100000"/>
              </a:lnSpc>
              <a:spcBef>
                <a:spcPts val="400"/>
              </a:spcBef>
              <a:spcAft>
                <a:spcPts val="0"/>
              </a:spcAft>
              <a:buClr>
                <a:srgbClr val="000000"/>
              </a:buClr>
              <a:buSzPts val="2300"/>
              <a:buChar char="•"/>
              <a:defRPr>
                <a:solidFill>
                  <a:srgbClr val="000000"/>
                </a:solidFill>
              </a:defRPr>
            </a:lvl9pPr>
          </a:lstStyle>
          <a:p/>
        </p:txBody>
      </p:sp>
      <p:sp>
        <p:nvSpPr>
          <p:cNvPr id="17" name="Google Shape;17;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8" name="Google Shape;18;p28"/>
          <p:cNvSpPr txBox="1"/>
          <p:nvPr/>
        </p:nvSpPr>
        <p:spPr>
          <a:xfrm>
            <a:off x="3354675" y="1228575"/>
            <a:ext cx="1336800" cy="17409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narrow left column (for screenshots)">
  <p:cSld name="TITLE_AND_TWO_COLUMNS_1_1">
    <p:spTree>
      <p:nvGrpSpPr>
        <p:cNvPr id="19" name="Shape 19"/>
        <p:cNvGrpSpPr/>
        <p:nvPr/>
      </p:nvGrpSpPr>
      <p:grpSpPr>
        <a:xfrm>
          <a:off x="0" y="0"/>
          <a:ext cx="0" cy="0"/>
          <a:chOff x="0" y="0"/>
          <a:chExt cx="0" cy="0"/>
        </a:xfrm>
      </p:grpSpPr>
      <p:sp>
        <p:nvSpPr>
          <p:cNvPr id="20" name="Google Shape;20;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21" name="Google Shape;21;p29"/>
          <p:cNvSpPr txBox="1"/>
          <p:nvPr>
            <p:ph idx="1" type="body"/>
          </p:nvPr>
        </p:nvSpPr>
        <p:spPr>
          <a:xfrm>
            <a:off x="311700" y="1152469"/>
            <a:ext cx="2295600" cy="3416400"/>
          </a:xfrm>
          <a:prstGeom prst="rect">
            <a:avLst/>
          </a:prstGeom>
          <a:noFill/>
          <a:ln>
            <a:noFill/>
          </a:ln>
        </p:spPr>
        <p:txBody>
          <a:bodyPr anchorCtr="0" anchor="t" bIns="91425" lIns="91425" spcFirstLastPara="1" rIns="91425" wrap="square" tIns="91425">
            <a:noAutofit/>
          </a:bodyPr>
          <a:lstStyle>
            <a:lvl1pPr indent="-336550" lvl="0" marL="457200" algn="l">
              <a:lnSpc>
                <a:spcPct val="100000"/>
              </a:lnSpc>
              <a:spcBef>
                <a:spcPts val="0"/>
              </a:spcBef>
              <a:spcAft>
                <a:spcPts val="0"/>
              </a:spcAft>
              <a:buClr>
                <a:srgbClr val="000000"/>
              </a:buClr>
              <a:buSzPts val="1700"/>
              <a:buChar char="●"/>
              <a:defRPr sz="1700">
                <a:solidFill>
                  <a:srgbClr val="000000"/>
                </a:solidFill>
              </a:defRPr>
            </a:lvl1pPr>
            <a:lvl2pPr indent="-336550" lvl="1" marL="914400" algn="l">
              <a:lnSpc>
                <a:spcPct val="100000"/>
              </a:lnSpc>
              <a:spcBef>
                <a:spcPts val="1600"/>
              </a:spcBef>
              <a:spcAft>
                <a:spcPts val="0"/>
              </a:spcAft>
              <a:buClr>
                <a:srgbClr val="000000"/>
              </a:buClr>
              <a:buSzPts val="1700"/>
              <a:buChar char="○"/>
              <a:defRPr sz="1700">
                <a:solidFill>
                  <a:srgbClr val="000000"/>
                </a:solidFill>
              </a:defRPr>
            </a:lvl2pPr>
            <a:lvl3pPr indent="-336550" lvl="2" marL="1371600" algn="l">
              <a:lnSpc>
                <a:spcPct val="100000"/>
              </a:lnSpc>
              <a:spcBef>
                <a:spcPts val="1600"/>
              </a:spcBef>
              <a:spcAft>
                <a:spcPts val="0"/>
              </a:spcAft>
              <a:buClr>
                <a:srgbClr val="000000"/>
              </a:buClr>
              <a:buSzPts val="1700"/>
              <a:buChar char="■"/>
              <a:defRPr sz="1700">
                <a:solidFill>
                  <a:srgbClr val="000000"/>
                </a:solidFill>
              </a:defRPr>
            </a:lvl3pPr>
            <a:lvl4pPr indent="-336550" lvl="3" marL="1828800" algn="l">
              <a:lnSpc>
                <a:spcPct val="100000"/>
              </a:lnSpc>
              <a:spcBef>
                <a:spcPts val="1600"/>
              </a:spcBef>
              <a:spcAft>
                <a:spcPts val="0"/>
              </a:spcAft>
              <a:buClr>
                <a:srgbClr val="000000"/>
              </a:buClr>
              <a:buSzPts val="1700"/>
              <a:buChar char="●"/>
              <a:defRPr sz="1700">
                <a:solidFill>
                  <a:srgbClr val="000000"/>
                </a:solidFill>
              </a:defRPr>
            </a:lvl4pPr>
            <a:lvl5pPr indent="-336550" lvl="4" marL="2286000" algn="l">
              <a:lnSpc>
                <a:spcPct val="100000"/>
              </a:lnSpc>
              <a:spcBef>
                <a:spcPts val="1600"/>
              </a:spcBef>
              <a:spcAft>
                <a:spcPts val="0"/>
              </a:spcAft>
              <a:buClr>
                <a:srgbClr val="000000"/>
              </a:buClr>
              <a:buSzPts val="1700"/>
              <a:buChar char="○"/>
              <a:defRPr sz="1700">
                <a:solidFill>
                  <a:srgbClr val="000000"/>
                </a:solidFill>
              </a:defRPr>
            </a:lvl5pPr>
            <a:lvl6pPr indent="-336550" lvl="5" marL="2743200" algn="l">
              <a:lnSpc>
                <a:spcPct val="100000"/>
              </a:lnSpc>
              <a:spcBef>
                <a:spcPts val="1600"/>
              </a:spcBef>
              <a:spcAft>
                <a:spcPts val="0"/>
              </a:spcAft>
              <a:buClr>
                <a:srgbClr val="000000"/>
              </a:buClr>
              <a:buSzPts val="1700"/>
              <a:buChar char="■"/>
              <a:defRPr sz="1700">
                <a:solidFill>
                  <a:srgbClr val="000000"/>
                </a:solidFill>
              </a:defRPr>
            </a:lvl6pPr>
            <a:lvl7pPr indent="-336550" lvl="6" marL="3200400" algn="l">
              <a:lnSpc>
                <a:spcPct val="100000"/>
              </a:lnSpc>
              <a:spcBef>
                <a:spcPts val="1600"/>
              </a:spcBef>
              <a:spcAft>
                <a:spcPts val="0"/>
              </a:spcAft>
              <a:buClr>
                <a:srgbClr val="000000"/>
              </a:buClr>
              <a:buSzPts val="1700"/>
              <a:buChar char="●"/>
              <a:defRPr sz="1700">
                <a:solidFill>
                  <a:srgbClr val="000000"/>
                </a:solidFill>
              </a:defRPr>
            </a:lvl7pPr>
            <a:lvl8pPr indent="-336550" lvl="7" marL="3657600" algn="l">
              <a:lnSpc>
                <a:spcPct val="100000"/>
              </a:lnSpc>
              <a:spcBef>
                <a:spcPts val="1600"/>
              </a:spcBef>
              <a:spcAft>
                <a:spcPts val="0"/>
              </a:spcAft>
              <a:buClr>
                <a:srgbClr val="000000"/>
              </a:buClr>
              <a:buSzPts val="1700"/>
              <a:buChar char="○"/>
              <a:defRPr sz="1700">
                <a:solidFill>
                  <a:srgbClr val="000000"/>
                </a:solidFill>
              </a:defRPr>
            </a:lvl8pPr>
            <a:lvl9pPr indent="-336550" lvl="8" marL="4114800" algn="l">
              <a:lnSpc>
                <a:spcPct val="100000"/>
              </a:lnSpc>
              <a:spcBef>
                <a:spcPts val="1600"/>
              </a:spcBef>
              <a:spcAft>
                <a:spcPts val="1600"/>
              </a:spcAft>
              <a:buClr>
                <a:srgbClr val="000000"/>
              </a:buClr>
              <a:buSzPts val="1700"/>
              <a:buChar char="■"/>
              <a:defRPr sz="1700">
                <a:solidFill>
                  <a:srgbClr val="000000"/>
                </a:solidFill>
              </a:defRPr>
            </a:lvl9pPr>
          </a:lstStyle>
          <a:p/>
        </p:txBody>
      </p:sp>
      <p:sp>
        <p:nvSpPr>
          <p:cNvPr id="22" name="Google Shape;22;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 name="Shape 23"/>
        <p:cNvGrpSpPr/>
        <p:nvPr/>
      </p:nvGrpSpPr>
      <p:grpSpPr>
        <a:xfrm>
          <a:off x="0" y="0"/>
          <a:ext cx="0" cy="0"/>
          <a:chOff x="0" y="0"/>
          <a:chExt cx="0" cy="0"/>
        </a:xfrm>
      </p:grpSpPr>
      <p:sp>
        <p:nvSpPr>
          <p:cNvPr id="24" name="Google Shape;24;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25" name="Google Shape;25;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_2">
  <p:cSld name="TITLE_AND_TWO_COLUMNS_2">
    <p:spTree>
      <p:nvGrpSpPr>
        <p:cNvPr id="26" name="Shape 26"/>
        <p:cNvGrpSpPr/>
        <p:nvPr/>
      </p:nvGrpSpPr>
      <p:grpSpPr>
        <a:xfrm>
          <a:off x="0" y="0"/>
          <a:ext cx="0" cy="0"/>
          <a:chOff x="0" y="0"/>
          <a:chExt cx="0" cy="0"/>
        </a:xfrm>
      </p:grpSpPr>
      <p:sp>
        <p:nvSpPr>
          <p:cNvPr id="27" name="Google Shape;27;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8" name="Google Shape;28;p31"/>
          <p:cNvSpPr txBox="1"/>
          <p:nvPr>
            <p:ph idx="1" type="body"/>
          </p:nvPr>
        </p:nvSpPr>
        <p:spPr>
          <a:xfrm>
            <a:off x="311700" y="1152469"/>
            <a:ext cx="3751800" cy="3416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lvl1pPr indent="-374650" lvl="0" marL="457200" algn="l">
              <a:lnSpc>
                <a:spcPct val="100000"/>
              </a:lnSpc>
              <a:spcBef>
                <a:spcPts val="0"/>
              </a:spcBef>
              <a:spcAft>
                <a:spcPts val="0"/>
              </a:spcAft>
              <a:buClr>
                <a:srgbClr val="000000"/>
              </a:buClr>
              <a:buSzPts val="2300"/>
              <a:buChar char="●"/>
              <a:defRPr>
                <a:solidFill>
                  <a:srgbClr val="000000"/>
                </a:solidFill>
              </a:defRPr>
            </a:lvl1pPr>
            <a:lvl2pPr indent="-323850" lvl="1" marL="914400" algn="l">
              <a:lnSpc>
                <a:spcPct val="100000"/>
              </a:lnSpc>
              <a:spcBef>
                <a:spcPts val="1600"/>
              </a:spcBef>
              <a:spcAft>
                <a:spcPts val="0"/>
              </a:spcAft>
              <a:buClr>
                <a:srgbClr val="000000"/>
              </a:buClr>
              <a:buSzPts val="1500"/>
              <a:buChar char="○"/>
              <a:defRPr sz="1500">
                <a:solidFill>
                  <a:srgbClr val="000000"/>
                </a:solidFill>
              </a:defRPr>
            </a:lvl2pPr>
            <a:lvl3pPr indent="-323850" lvl="2" marL="1371600" algn="l">
              <a:lnSpc>
                <a:spcPct val="100000"/>
              </a:lnSpc>
              <a:spcBef>
                <a:spcPts val="1600"/>
              </a:spcBef>
              <a:spcAft>
                <a:spcPts val="0"/>
              </a:spcAft>
              <a:buClr>
                <a:srgbClr val="000000"/>
              </a:buClr>
              <a:buSzPts val="1500"/>
              <a:buChar char="■"/>
              <a:defRPr sz="1500">
                <a:solidFill>
                  <a:srgbClr val="000000"/>
                </a:solidFill>
              </a:defRPr>
            </a:lvl3pPr>
            <a:lvl4pPr indent="-323850" lvl="3" marL="1828800" algn="l">
              <a:lnSpc>
                <a:spcPct val="100000"/>
              </a:lnSpc>
              <a:spcBef>
                <a:spcPts val="1600"/>
              </a:spcBef>
              <a:spcAft>
                <a:spcPts val="0"/>
              </a:spcAft>
              <a:buClr>
                <a:srgbClr val="000000"/>
              </a:buClr>
              <a:buSzPts val="1500"/>
              <a:buChar char="●"/>
              <a:defRPr sz="1500">
                <a:solidFill>
                  <a:srgbClr val="000000"/>
                </a:solidFill>
              </a:defRPr>
            </a:lvl4pPr>
            <a:lvl5pPr indent="-323850" lvl="4" marL="2286000" algn="l">
              <a:lnSpc>
                <a:spcPct val="100000"/>
              </a:lnSpc>
              <a:spcBef>
                <a:spcPts val="1600"/>
              </a:spcBef>
              <a:spcAft>
                <a:spcPts val="0"/>
              </a:spcAft>
              <a:buClr>
                <a:srgbClr val="000000"/>
              </a:buClr>
              <a:buSzPts val="1500"/>
              <a:buChar char="○"/>
              <a:defRPr sz="1500">
                <a:solidFill>
                  <a:srgbClr val="000000"/>
                </a:solidFill>
              </a:defRPr>
            </a:lvl5pPr>
            <a:lvl6pPr indent="-323850" lvl="5" marL="2743200" algn="l">
              <a:lnSpc>
                <a:spcPct val="100000"/>
              </a:lnSpc>
              <a:spcBef>
                <a:spcPts val="1600"/>
              </a:spcBef>
              <a:spcAft>
                <a:spcPts val="0"/>
              </a:spcAft>
              <a:buClr>
                <a:srgbClr val="000000"/>
              </a:buClr>
              <a:buSzPts val="1500"/>
              <a:buChar char="■"/>
              <a:defRPr sz="1500">
                <a:solidFill>
                  <a:srgbClr val="000000"/>
                </a:solidFill>
              </a:defRPr>
            </a:lvl6pPr>
            <a:lvl7pPr indent="-323850" lvl="6" marL="3200400" algn="l">
              <a:lnSpc>
                <a:spcPct val="100000"/>
              </a:lnSpc>
              <a:spcBef>
                <a:spcPts val="1600"/>
              </a:spcBef>
              <a:spcAft>
                <a:spcPts val="0"/>
              </a:spcAft>
              <a:buClr>
                <a:srgbClr val="000000"/>
              </a:buClr>
              <a:buSzPts val="1500"/>
              <a:buChar char="●"/>
              <a:defRPr sz="1500">
                <a:solidFill>
                  <a:srgbClr val="000000"/>
                </a:solidFill>
              </a:defRPr>
            </a:lvl7pPr>
            <a:lvl8pPr indent="-323850" lvl="7" marL="3657600" algn="l">
              <a:lnSpc>
                <a:spcPct val="100000"/>
              </a:lnSpc>
              <a:spcBef>
                <a:spcPts val="1600"/>
              </a:spcBef>
              <a:spcAft>
                <a:spcPts val="0"/>
              </a:spcAft>
              <a:buClr>
                <a:srgbClr val="000000"/>
              </a:buClr>
              <a:buSzPts val="1500"/>
              <a:buChar char="○"/>
              <a:defRPr sz="1500">
                <a:solidFill>
                  <a:srgbClr val="000000"/>
                </a:solidFill>
              </a:defRPr>
            </a:lvl8pPr>
            <a:lvl9pPr indent="-323850" lvl="8" marL="4114800" algn="l">
              <a:lnSpc>
                <a:spcPct val="100000"/>
              </a:lnSpc>
              <a:spcBef>
                <a:spcPts val="1600"/>
              </a:spcBef>
              <a:spcAft>
                <a:spcPts val="1600"/>
              </a:spcAft>
              <a:buClr>
                <a:srgbClr val="000000"/>
              </a:buClr>
              <a:buSzPts val="1500"/>
              <a:buChar char="■"/>
              <a:defRPr sz="1500">
                <a:solidFill>
                  <a:srgbClr val="000000"/>
                </a:solidFill>
              </a:defRPr>
            </a:lvl9pPr>
          </a:lstStyle>
          <a:p/>
        </p:txBody>
      </p:sp>
      <p:sp>
        <p:nvSpPr>
          <p:cNvPr id="29" name="Google Shape;29;p31"/>
          <p:cNvSpPr txBox="1"/>
          <p:nvPr>
            <p:ph idx="2" type="body"/>
          </p:nvPr>
        </p:nvSpPr>
        <p:spPr>
          <a:xfrm>
            <a:off x="4162294" y="1152469"/>
            <a:ext cx="4669800" cy="3416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lvl1pPr indent="-374650" lvl="0" marL="457200" algn="l">
              <a:lnSpc>
                <a:spcPct val="100000"/>
              </a:lnSpc>
              <a:spcBef>
                <a:spcPts val="0"/>
              </a:spcBef>
              <a:spcAft>
                <a:spcPts val="0"/>
              </a:spcAft>
              <a:buClr>
                <a:srgbClr val="000000"/>
              </a:buClr>
              <a:buSzPts val="2300"/>
              <a:buChar char="●"/>
              <a:defRPr>
                <a:solidFill>
                  <a:srgbClr val="000000"/>
                </a:solidFill>
              </a:defRPr>
            </a:lvl1pPr>
            <a:lvl2pPr indent="-323850" lvl="1" marL="914400" algn="l">
              <a:lnSpc>
                <a:spcPct val="100000"/>
              </a:lnSpc>
              <a:spcBef>
                <a:spcPts val="1600"/>
              </a:spcBef>
              <a:spcAft>
                <a:spcPts val="0"/>
              </a:spcAft>
              <a:buClr>
                <a:srgbClr val="000000"/>
              </a:buClr>
              <a:buSzPts val="1500"/>
              <a:buChar char="○"/>
              <a:defRPr sz="1500">
                <a:solidFill>
                  <a:srgbClr val="000000"/>
                </a:solidFill>
              </a:defRPr>
            </a:lvl2pPr>
            <a:lvl3pPr indent="-323850" lvl="2" marL="1371600" algn="l">
              <a:lnSpc>
                <a:spcPct val="100000"/>
              </a:lnSpc>
              <a:spcBef>
                <a:spcPts val="1600"/>
              </a:spcBef>
              <a:spcAft>
                <a:spcPts val="0"/>
              </a:spcAft>
              <a:buClr>
                <a:srgbClr val="000000"/>
              </a:buClr>
              <a:buSzPts val="1500"/>
              <a:buChar char="■"/>
              <a:defRPr sz="1500">
                <a:solidFill>
                  <a:srgbClr val="000000"/>
                </a:solidFill>
              </a:defRPr>
            </a:lvl3pPr>
            <a:lvl4pPr indent="-323850" lvl="3" marL="1828800" algn="l">
              <a:lnSpc>
                <a:spcPct val="100000"/>
              </a:lnSpc>
              <a:spcBef>
                <a:spcPts val="1600"/>
              </a:spcBef>
              <a:spcAft>
                <a:spcPts val="0"/>
              </a:spcAft>
              <a:buClr>
                <a:srgbClr val="000000"/>
              </a:buClr>
              <a:buSzPts val="1500"/>
              <a:buChar char="●"/>
              <a:defRPr sz="1500">
                <a:solidFill>
                  <a:srgbClr val="000000"/>
                </a:solidFill>
              </a:defRPr>
            </a:lvl4pPr>
            <a:lvl5pPr indent="-323850" lvl="4" marL="2286000" algn="l">
              <a:lnSpc>
                <a:spcPct val="100000"/>
              </a:lnSpc>
              <a:spcBef>
                <a:spcPts val="1600"/>
              </a:spcBef>
              <a:spcAft>
                <a:spcPts val="0"/>
              </a:spcAft>
              <a:buClr>
                <a:srgbClr val="000000"/>
              </a:buClr>
              <a:buSzPts val="1500"/>
              <a:buChar char="○"/>
              <a:defRPr sz="1500">
                <a:solidFill>
                  <a:srgbClr val="000000"/>
                </a:solidFill>
              </a:defRPr>
            </a:lvl5pPr>
            <a:lvl6pPr indent="-323850" lvl="5" marL="2743200" algn="l">
              <a:lnSpc>
                <a:spcPct val="100000"/>
              </a:lnSpc>
              <a:spcBef>
                <a:spcPts val="1600"/>
              </a:spcBef>
              <a:spcAft>
                <a:spcPts val="0"/>
              </a:spcAft>
              <a:buClr>
                <a:srgbClr val="000000"/>
              </a:buClr>
              <a:buSzPts val="1500"/>
              <a:buChar char="■"/>
              <a:defRPr sz="1500">
                <a:solidFill>
                  <a:srgbClr val="000000"/>
                </a:solidFill>
              </a:defRPr>
            </a:lvl6pPr>
            <a:lvl7pPr indent="-323850" lvl="6" marL="3200400" algn="l">
              <a:lnSpc>
                <a:spcPct val="100000"/>
              </a:lnSpc>
              <a:spcBef>
                <a:spcPts val="1600"/>
              </a:spcBef>
              <a:spcAft>
                <a:spcPts val="0"/>
              </a:spcAft>
              <a:buClr>
                <a:srgbClr val="000000"/>
              </a:buClr>
              <a:buSzPts val="1500"/>
              <a:buChar char="●"/>
              <a:defRPr sz="1500">
                <a:solidFill>
                  <a:srgbClr val="000000"/>
                </a:solidFill>
              </a:defRPr>
            </a:lvl7pPr>
            <a:lvl8pPr indent="-323850" lvl="7" marL="3657600" algn="l">
              <a:lnSpc>
                <a:spcPct val="100000"/>
              </a:lnSpc>
              <a:spcBef>
                <a:spcPts val="1600"/>
              </a:spcBef>
              <a:spcAft>
                <a:spcPts val="0"/>
              </a:spcAft>
              <a:buClr>
                <a:srgbClr val="000000"/>
              </a:buClr>
              <a:buSzPts val="1500"/>
              <a:buChar char="○"/>
              <a:defRPr sz="1500">
                <a:solidFill>
                  <a:srgbClr val="000000"/>
                </a:solidFill>
              </a:defRPr>
            </a:lvl8pPr>
            <a:lvl9pPr indent="-323850" lvl="8" marL="4114800" algn="l">
              <a:lnSpc>
                <a:spcPct val="100000"/>
              </a:lnSpc>
              <a:spcBef>
                <a:spcPts val="1600"/>
              </a:spcBef>
              <a:spcAft>
                <a:spcPts val="1600"/>
              </a:spcAft>
              <a:buClr>
                <a:srgbClr val="000000"/>
              </a:buClr>
              <a:buSzPts val="1500"/>
              <a:buChar char="■"/>
              <a:defRPr sz="1500">
                <a:solidFill>
                  <a:srgbClr val="000000"/>
                </a:solidFill>
              </a:defRPr>
            </a:lvl9pPr>
          </a:lstStyle>
          <a:p/>
        </p:txBody>
      </p:sp>
      <p:sp>
        <p:nvSpPr>
          <p:cNvPr id="30" name="Google Shape;30;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no border">
  <p:cSld name="TITLE_AND_TWO_COLUMNS_1">
    <p:spTree>
      <p:nvGrpSpPr>
        <p:cNvPr id="31" name="Shape 31"/>
        <p:cNvGrpSpPr/>
        <p:nvPr/>
      </p:nvGrpSpPr>
      <p:grpSpPr>
        <a:xfrm>
          <a:off x="0" y="0"/>
          <a:ext cx="0" cy="0"/>
          <a:chOff x="0" y="0"/>
          <a:chExt cx="0" cy="0"/>
        </a:xfrm>
      </p:grpSpPr>
      <p:sp>
        <p:nvSpPr>
          <p:cNvPr id="32" name="Google Shape;32;p3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33" name="Google Shape;33;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4" name="Google Shape;34;p32"/>
          <p:cNvSpPr txBox="1"/>
          <p:nvPr>
            <p:ph idx="1" type="body"/>
          </p:nvPr>
        </p:nvSpPr>
        <p:spPr>
          <a:xfrm>
            <a:off x="628650" y="1369219"/>
            <a:ext cx="3851700" cy="3263400"/>
          </a:xfrm>
          <a:prstGeom prst="rect">
            <a:avLst/>
          </a:prstGeom>
          <a:noFill/>
          <a:ln>
            <a:noFill/>
          </a:ln>
        </p:spPr>
        <p:txBody>
          <a:bodyPr anchorCtr="0" anchor="t" bIns="34275" lIns="68575" spcFirstLastPara="1" rIns="68575" wrap="square" tIns="34275">
            <a:noAutofit/>
          </a:bodyPr>
          <a:lstStyle>
            <a:lvl1pPr indent="-374650" lvl="0" marL="457200" algn="l">
              <a:lnSpc>
                <a:spcPct val="100000"/>
              </a:lnSpc>
              <a:spcBef>
                <a:spcPts val="800"/>
              </a:spcBef>
              <a:spcAft>
                <a:spcPts val="0"/>
              </a:spcAft>
              <a:buClr>
                <a:srgbClr val="000000"/>
              </a:buClr>
              <a:buSzPts val="2300"/>
              <a:buChar char="•"/>
              <a:defRPr>
                <a:solidFill>
                  <a:srgbClr val="000000"/>
                </a:solidFill>
              </a:defRPr>
            </a:lvl1pPr>
            <a:lvl2pPr indent="-374650" lvl="1" marL="914400" algn="l">
              <a:lnSpc>
                <a:spcPct val="100000"/>
              </a:lnSpc>
              <a:spcBef>
                <a:spcPts val="400"/>
              </a:spcBef>
              <a:spcAft>
                <a:spcPts val="0"/>
              </a:spcAft>
              <a:buClr>
                <a:srgbClr val="000000"/>
              </a:buClr>
              <a:buSzPts val="2300"/>
              <a:buChar char="•"/>
              <a:defRPr>
                <a:solidFill>
                  <a:srgbClr val="000000"/>
                </a:solidFill>
              </a:defRPr>
            </a:lvl2pPr>
            <a:lvl3pPr indent="-374650" lvl="2" marL="1371600" algn="l">
              <a:lnSpc>
                <a:spcPct val="100000"/>
              </a:lnSpc>
              <a:spcBef>
                <a:spcPts val="400"/>
              </a:spcBef>
              <a:spcAft>
                <a:spcPts val="0"/>
              </a:spcAft>
              <a:buClr>
                <a:srgbClr val="000000"/>
              </a:buClr>
              <a:buSzPts val="2300"/>
              <a:buChar char="•"/>
              <a:defRPr>
                <a:solidFill>
                  <a:srgbClr val="000000"/>
                </a:solidFill>
              </a:defRPr>
            </a:lvl3pPr>
            <a:lvl4pPr indent="-374650" lvl="3" marL="1828800" algn="l">
              <a:lnSpc>
                <a:spcPct val="100000"/>
              </a:lnSpc>
              <a:spcBef>
                <a:spcPts val="400"/>
              </a:spcBef>
              <a:spcAft>
                <a:spcPts val="0"/>
              </a:spcAft>
              <a:buClr>
                <a:srgbClr val="000000"/>
              </a:buClr>
              <a:buSzPts val="2300"/>
              <a:buChar char="•"/>
              <a:defRPr>
                <a:solidFill>
                  <a:srgbClr val="000000"/>
                </a:solidFill>
              </a:defRPr>
            </a:lvl4pPr>
            <a:lvl5pPr indent="-374650" lvl="4" marL="2286000" algn="l">
              <a:lnSpc>
                <a:spcPct val="100000"/>
              </a:lnSpc>
              <a:spcBef>
                <a:spcPts val="400"/>
              </a:spcBef>
              <a:spcAft>
                <a:spcPts val="0"/>
              </a:spcAft>
              <a:buClr>
                <a:srgbClr val="000000"/>
              </a:buClr>
              <a:buSzPts val="2300"/>
              <a:buChar char="•"/>
              <a:defRPr>
                <a:solidFill>
                  <a:srgbClr val="000000"/>
                </a:solidFill>
              </a:defRPr>
            </a:lvl5pPr>
            <a:lvl6pPr indent="-374650" lvl="5" marL="2743200" algn="l">
              <a:lnSpc>
                <a:spcPct val="100000"/>
              </a:lnSpc>
              <a:spcBef>
                <a:spcPts val="400"/>
              </a:spcBef>
              <a:spcAft>
                <a:spcPts val="0"/>
              </a:spcAft>
              <a:buClr>
                <a:srgbClr val="000000"/>
              </a:buClr>
              <a:buSzPts val="2300"/>
              <a:buChar char="•"/>
              <a:defRPr>
                <a:solidFill>
                  <a:srgbClr val="000000"/>
                </a:solidFill>
              </a:defRPr>
            </a:lvl6pPr>
            <a:lvl7pPr indent="-374650" lvl="6" marL="3200400" algn="l">
              <a:lnSpc>
                <a:spcPct val="100000"/>
              </a:lnSpc>
              <a:spcBef>
                <a:spcPts val="400"/>
              </a:spcBef>
              <a:spcAft>
                <a:spcPts val="0"/>
              </a:spcAft>
              <a:buClr>
                <a:srgbClr val="000000"/>
              </a:buClr>
              <a:buSzPts val="2300"/>
              <a:buChar char="•"/>
              <a:defRPr>
                <a:solidFill>
                  <a:srgbClr val="000000"/>
                </a:solidFill>
              </a:defRPr>
            </a:lvl7pPr>
            <a:lvl8pPr indent="-374650" lvl="7" marL="3657600" algn="l">
              <a:lnSpc>
                <a:spcPct val="100000"/>
              </a:lnSpc>
              <a:spcBef>
                <a:spcPts val="400"/>
              </a:spcBef>
              <a:spcAft>
                <a:spcPts val="0"/>
              </a:spcAft>
              <a:buClr>
                <a:srgbClr val="000000"/>
              </a:buClr>
              <a:buSzPts val="2300"/>
              <a:buChar char="•"/>
              <a:defRPr>
                <a:solidFill>
                  <a:srgbClr val="000000"/>
                </a:solidFill>
              </a:defRPr>
            </a:lvl8pPr>
            <a:lvl9pPr indent="-374650" lvl="8" marL="4114800" algn="l">
              <a:lnSpc>
                <a:spcPct val="100000"/>
              </a:lnSpc>
              <a:spcBef>
                <a:spcPts val="400"/>
              </a:spcBef>
              <a:spcAft>
                <a:spcPts val="0"/>
              </a:spcAft>
              <a:buClr>
                <a:srgbClr val="000000"/>
              </a:buClr>
              <a:buSzPts val="2300"/>
              <a:buChar char="•"/>
              <a:defRPr>
                <a:solidFill>
                  <a:srgbClr val="000000"/>
                </a:solidFill>
              </a:defRPr>
            </a:lvl9pPr>
          </a:lstStyle>
          <a:p/>
        </p:txBody>
      </p:sp>
      <p:sp>
        <p:nvSpPr>
          <p:cNvPr id="35" name="Google Shape;35;p32"/>
          <p:cNvSpPr txBox="1"/>
          <p:nvPr>
            <p:ph idx="2" type="body"/>
          </p:nvPr>
        </p:nvSpPr>
        <p:spPr>
          <a:xfrm>
            <a:off x="4666819" y="1369219"/>
            <a:ext cx="3851700" cy="3263400"/>
          </a:xfrm>
          <a:prstGeom prst="rect">
            <a:avLst/>
          </a:prstGeom>
          <a:noFill/>
          <a:ln>
            <a:noFill/>
          </a:ln>
        </p:spPr>
        <p:txBody>
          <a:bodyPr anchorCtr="0" anchor="t" bIns="34275" lIns="68575" spcFirstLastPara="1" rIns="68575" wrap="square" tIns="34275">
            <a:noAutofit/>
          </a:bodyPr>
          <a:lstStyle>
            <a:lvl1pPr indent="-374650" lvl="0" marL="457200" algn="l">
              <a:lnSpc>
                <a:spcPct val="100000"/>
              </a:lnSpc>
              <a:spcBef>
                <a:spcPts val="800"/>
              </a:spcBef>
              <a:spcAft>
                <a:spcPts val="0"/>
              </a:spcAft>
              <a:buClr>
                <a:srgbClr val="000000"/>
              </a:buClr>
              <a:buSzPts val="2300"/>
              <a:buChar char="•"/>
              <a:defRPr>
                <a:solidFill>
                  <a:srgbClr val="000000"/>
                </a:solidFill>
              </a:defRPr>
            </a:lvl1pPr>
            <a:lvl2pPr indent="-374650" lvl="1" marL="914400" algn="l">
              <a:lnSpc>
                <a:spcPct val="100000"/>
              </a:lnSpc>
              <a:spcBef>
                <a:spcPts val="400"/>
              </a:spcBef>
              <a:spcAft>
                <a:spcPts val="0"/>
              </a:spcAft>
              <a:buClr>
                <a:srgbClr val="000000"/>
              </a:buClr>
              <a:buSzPts val="2300"/>
              <a:buChar char="•"/>
              <a:defRPr>
                <a:solidFill>
                  <a:srgbClr val="000000"/>
                </a:solidFill>
              </a:defRPr>
            </a:lvl2pPr>
            <a:lvl3pPr indent="-374650" lvl="2" marL="1371600" algn="l">
              <a:lnSpc>
                <a:spcPct val="100000"/>
              </a:lnSpc>
              <a:spcBef>
                <a:spcPts val="400"/>
              </a:spcBef>
              <a:spcAft>
                <a:spcPts val="0"/>
              </a:spcAft>
              <a:buClr>
                <a:srgbClr val="000000"/>
              </a:buClr>
              <a:buSzPts val="2300"/>
              <a:buChar char="•"/>
              <a:defRPr>
                <a:solidFill>
                  <a:srgbClr val="000000"/>
                </a:solidFill>
              </a:defRPr>
            </a:lvl3pPr>
            <a:lvl4pPr indent="-374650" lvl="3" marL="1828800" algn="l">
              <a:lnSpc>
                <a:spcPct val="100000"/>
              </a:lnSpc>
              <a:spcBef>
                <a:spcPts val="400"/>
              </a:spcBef>
              <a:spcAft>
                <a:spcPts val="0"/>
              </a:spcAft>
              <a:buClr>
                <a:srgbClr val="000000"/>
              </a:buClr>
              <a:buSzPts val="2300"/>
              <a:buChar char="•"/>
              <a:defRPr>
                <a:solidFill>
                  <a:srgbClr val="000000"/>
                </a:solidFill>
              </a:defRPr>
            </a:lvl4pPr>
            <a:lvl5pPr indent="-374650" lvl="4" marL="2286000" algn="l">
              <a:lnSpc>
                <a:spcPct val="100000"/>
              </a:lnSpc>
              <a:spcBef>
                <a:spcPts val="400"/>
              </a:spcBef>
              <a:spcAft>
                <a:spcPts val="0"/>
              </a:spcAft>
              <a:buClr>
                <a:srgbClr val="000000"/>
              </a:buClr>
              <a:buSzPts val="2300"/>
              <a:buChar char="•"/>
              <a:defRPr>
                <a:solidFill>
                  <a:srgbClr val="000000"/>
                </a:solidFill>
              </a:defRPr>
            </a:lvl5pPr>
            <a:lvl6pPr indent="-374650" lvl="5" marL="2743200" algn="l">
              <a:lnSpc>
                <a:spcPct val="100000"/>
              </a:lnSpc>
              <a:spcBef>
                <a:spcPts val="400"/>
              </a:spcBef>
              <a:spcAft>
                <a:spcPts val="0"/>
              </a:spcAft>
              <a:buClr>
                <a:srgbClr val="000000"/>
              </a:buClr>
              <a:buSzPts val="2300"/>
              <a:buChar char="•"/>
              <a:defRPr>
                <a:solidFill>
                  <a:srgbClr val="000000"/>
                </a:solidFill>
              </a:defRPr>
            </a:lvl6pPr>
            <a:lvl7pPr indent="-374650" lvl="6" marL="3200400" algn="l">
              <a:lnSpc>
                <a:spcPct val="100000"/>
              </a:lnSpc>
              <a:spcBef>
                <a:spcPts val="400"/>
              </a:spcBef>
              <a:spcAft>
                <a:spcPts val="0"/>
              </a:spcAft>
              <a:buClr>
                <a:srgbClr val="000000"/>
              </a:buClr>
              <a:buSzPts val="2300"/>
              <a:buChar char="•"/>
              <a:defRPr>
                <a:solidFill>
                  <a:srgbClr val="000000"/>
                </a:solidFill>
              </a:defRPr>
            </a:lvl7pPr>
            <a:lvl8pPr indent="-374650" lvl="7" marL="3657600" algn="l">
              <a:lnSpc>
                <a:spcPct val="100000"/>
              </a:lnSpc>
              <a:spcBef>
                <a:spcPts val="400"/>
              </a:spcBef>
              <a:spcAft>
                <a:spcPts val="0"/>
              </a:spcAft>
              <a:buClr>
                <a:srgbClr val="000000"/>
              </a:buClr>
              <a:buSzPts val="2300"/>
              <a:buChar char="•"/>
              <a:defRPr>
                <a:solidFill>
                  <a:srgbClr val="000000"/>
                </a:solidFill>
              </a:defRPr>
            </a:lvl8pPr>
            <a:lvl9pPr indent="-374650" lvl="8" marL="4114800" algn="l">
              <a:lnSpc>
                <a:spcPct val="100000"/>
              </a:lnSpc>
              <a:spcBef>
                <a:spcPts val="400"/>
              </a:spcBef>
              <a:spcAft>
                <a:spcPts val="0"/>
              </a:spcAft>
              <a:buClr>
                <a:srgbClr val="000000"/>
              </a:buClr>
              <a:buSzPts val="2300"/>
              <a:buChar char="•"/>
              <a:defRPr>
                <a:solidFill>
                  <a:srgbClr val="000000"/>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narrow right column (for screenshots)">
  <p:cSld name="TITLE_AND_TWO_COLUMNS_1_1_1">
    <p:spTree>
      <p:nvGrpSpPr>
        <p:cNvPr id="36" name="Shape 36"/>
        <p:cNvGrpSpPr/>
        <p:nvPr/>
      </p:nvGrpSpPr>
      <p:grpSpPr>
        <a:xfrm>
          <a:off x="0" y="0"/>
          <a:ext cx="0" cy="0"/>
          <a:chOff x="0" y="0"/>
          <a:chExt cx="0" cy="0"/>
        </a:xfrm>
      </p:grpSpPr>
      <p:sp>
        <p:nvSpPr>
          <p:cNvPr id="37" name="Google Shape;37;p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38" name="Google Shape;38;p33"/>
          <p:cNvSpPr txBox="1"/>
          <p:nvPr>
            <p:ph idx="1" type="body"/>
          </p:nvPr>
        </p:nvSpPr>
        <p:spPr>
          <a:xfrm>
            <a:off x="6274181" y="1132238"/>
            <a:ext cx="2295600" cy="3416400"/>
          </a:xfrm>
          <a:prstGeom prst="rect">
            <a:avLst/>
          </a:prstGeom>
          <a:noFill/>
          <a:ln>
            <a:noFill/>
          </a:ln>
        </p:spPr>
        <p:txBody>
          <a:bodyPr anchorCtr="0" anchor="t" bIns="91425" lIns="91425" spcFirstLastPara="1" rIns="91425" wrap="square" tIns="91425">
            <a:noAutofit/>
          </a:bodyPr>
          <a:lstStyle>
            <a:lvl1pPr indent="-336550" lvl="0" marL="457200" algn="l">
              <a:lnSpc>
                <a:spcPct val="100000"/>
              </a:lnSpc>
              <a:spcBef>
                <a:spcPts val="0"/>
              </a:spcBef>
              <a:spcAft>
                <a:spcPts val="0"/>
              </a:spcAft>
              <a:buClr>
                <a:srgbClr val="000000"/>
              </a:buClr>
              <a:buSzPts val="1700"/>
              <a:buChar char="●"/>
              <a:defRPr sz="1700">
                <a:solidFill>
                  <a:srgbClr val="000000"/>
                </a:solidFill>
              </a:defRPr>
            </a:lvl1pPr>
            <a:lvl2pPr indent="-336550" lvl="1" marL="914400" algn="l">
              <a:lnSpc>
                <a:spcPct val="100000"/>
              </a:lnSpc>
              <a:spcBef>
                <a:spcPts val="1600"/>
              </a:spcBef>
              <a:spcAft>
                <a:spcPts val="0"/>
              </a:spcAft>
              <a:buClr>
                <a:srgbClr val="000000"/>
              </a:buClr>
              <a:buSzPts val="1700"/>
              <a:buChar char="○"/>
              <a:defRPr sz="1700">
                <a:solidFill>
                  <a:srgbClr val="000000"/>
                </a:solidFill>
              </a:defRPr>
            </a:lvl2pPr>
            <a:lvl3pPr indent="-336550" lvl="2" marL="1371600" algn="l">
              <a:lnSpc>
                <a:spcPct val="100000"/>
              </a:lnSpc>
              <a:spcBef>
                <a:spcPts val="1600"/>
              </a:spcBef>
              <a:spcAft>
                <a:spcPts val="0"/>
              </a:spcAft>
              <a:buClr>
                <a:srgbClr val="000000"/>
              </a:buClr>
              <a:buSzPts val="1700"/>
              <a:buChar char="■"/>
              <a:defRPr sz="1700">
                <a:solidFill>
                  <a:srgbClr val="000000"/>
                </a:solidFill>
              </a:defRPr>
            </a:lvl3pPr>
            <a:lvl4pPr indent="-336550" lvl="3" marL="1828800" algn="l">
              <a:lnSpc>
                <a:spcPct val="100000"/>
              </a:lnSpc>
              <a:spcBef>
                <a:spcPts val="1600"/>
              </a:spcBef>
              <a:spcAft>
                <a:spcPts val="0"/>
              </a:spcAft>
              <a:buClr>
                <a:srgbClr val="000000"/>
              </a:buClr>
              <a:buSzPts val="1700"/>
              <a:buChar char="●"/>
              <a:defRPr sz="1700">
                <a:solidFill>
                  <a:srgbClr val="000000"/>
                </a:solidFill>
              </a:defRPr>
            </a:lvl4pPr>
            <a:lvl5pPr indent="-336550" lvl="4" marL="2286000" algn="l">
              <a:lnSpc>
                <a:spcPct val="100000"/>
              </a:lnSpc>
              <a:spcBef>
                <a:spcPts val="1600"/>
              </a:spcBef>
              <a:spcAft>
                <a:spcPts val="0"/>
              </a:spcAft>
              <a:buClr>
                <a:srgbClr val="000000"/>
              </a:buClr>
              <a:buSzPts val="1700"/>
              <a:buChar char="○"/>
              <a:defRPr sz="1700">
                <a:solidFill>
                  <a:srgbClr val="000000"/>
                </a:solidFill>
              </a:defRPr>
            </a:lvl5pPr>
            <a:lvl6pPr indent="-336550" lvl="5" marL="2743200" algn="l">
              <a:lnSpc>
                <a:spcPct val="100000"/>
              </a:lnSpc>
              <a:spcBef>
                <a:spcPts val="1600"/>
              </a:spcBef>
              <a:spcAft>
                <a:spcPts val="0"/>
              </a:spcAft>
              <a:buClr>
                <a:srgbClr val="000000"/>
              </a:buClr>
              <a:buSzPts val="1700"/>
              <a:buChar char="■"/>
              <a:defRPr sz="1700">
                <a:solidFill>
                  <a:srgbClr val="000000"/>
                </a:solidFill>
              </a:defRPr>
            </a:lvl6pPr>
            <a:lvl7pPr indent="-336550" lvl="6" marL="3200400" algn="l">
              <a:lnSpc>
                <a:spcPct val="100000"/>
              </a:lnSpc>
              <a:spcBef>
                <a:spcPts val="1600"/>
              </a:spcBef>
              <a:spcAft>
                <a:spcPts val="0"/>
              </a:spcAft>
              <a:buClr>
                <a:srgbClr val="000000"/>
              </a:buClr>
              <a:buSzPts val="1700"/>
              <a:buChar char="●"/>
              <a:defRPr sz="1700">
                <a:solidFill>
                  <a:srgbClr val="000000"/>
                </a:solidFill>
              </a:defRPr>
            </a:lvl7pPr>
            <a:lvl8pPr indent="-336550" lvl="7" marL="3657600" algn="l">
              <a:lnSpc>
                <a:spcPct val="100000"/>
              </a:lnSpc>
              <a:spcBef>
                <a:spcPts val="1600"/>
              </a:spcBef>
              <a:spcAft>
                <a:spcPts val="0"/>
              </a:spcAft>
              <a:buClr>
                <a:srgbClr val="000000"/>
              </a:buClr>
              <a:buSzPts val="1700"/>
              <a:buChar char="○"/>
              <a:defRPr sz="1700">
                <a:solidFill>
                  <a:srgbClr val="000000"/>
                </a:solidFill>
              </a:defRPr>
            </a:lvl8pPr>
            <a:lvl9pPr indent="-336550" lvl="8" marL="4114800" algn="l">
              <a:lnSpc>
                <a:spcPct val="100000"/>
              </a:lnSpc>
              <a:spcBef>
                <a:spcPts val="1600"/>
              </a:spcBef>
              <a:spcAft>
                <a:spcPts val="1600"/>
              </a:spcAft>
              <a:buClr>
                <a:srgbClr val="000000"/>
              </a:buClr>
              <a:buSzPts val="1700"/>
              <a:buChar char="■"/>
              <a:defRPr sz="1700">
                <a:solidFill>
                  <a:srgbClr val="000000"/>
                </a:solidFill>
              </a:defRPr>
            </a:lvl9pPr>
          </a:lstStyle>
          <a:p/>
        </p:txBody>
      </p:sp>
      <p:sp>
        <p:nvSpPr>
          <p:cNvPr id="39" name="Google Shape;39;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sp>
        <p:nvSpPr>
          <p:cNvPr id="41" name="Google Shape;41;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3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3" name="Google Shape;43;p3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3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74650" lvl="0" marL="457200" algn="l">
              <a:lnSpc>
                <a:spcPct val="115000"/>
              </a:lnSpc>
              <a:spcBef>
                <a:spcPts val="0"/>
              </a:spcBef>
              <a:spcAft>
                <a:spcPts val="0"/>
              </a:spcAft>
              <a:buSzPts val="2300"/>
              <a:buChar char="●"/>
              <a:defRPr/>
            </a:lvl1pPr>
            <a:lvl2pPr indent="-374650" lvl="1" marL="914400" algn="l">
              <a:lnSpc>
                <a:spcPct val="115000"/>
              </a:lnSpc>
              <a:spcBef>
                <a:spcPts val="1600"/>
              </a:spcBef>
              <a:spcAft>
                <a:spcPts val="0"/>
              </a:spcAft>
              <a:buSzPts val="2300"/>
              <a:buChar char="○"/>
              <a:defRPr/>
            </a:lvl2pPr>
            <a:lvl3pPr indent="-374650" lvl="2" marL="1371600" algn="l">
              <a:lnSpc>
                <a:spcPct val="115000"/>
              </a:lnSpc>
              <a:spcBef>
                <a:spcPts val="1600"/>
              </a:spcBef>
              <a:spcAft>
                <a:spcPts val="0"/>
              </a:spcAft>
              <a:buSzPts val="2300"/>
              <a:buChar char="■"/>
              <a:defRPr/>
            </a:lvl3pPr>
            <a:lvl4pPr indent="-374650" lvl="3" marL="1828800" algn="l">
              <a:lnSpc>
                <a:spcPct val="115000"/>
              </a:lnSpc>
              <a:spcBef>
                <a:spcPts val="1600"/>
              </a:spcBef>
              <a:spcAft>
                <a:spcPts val="0"/>
              </a:spcAft>
              <a:buSzPts val="2300"/>
              <a:buChar char="●"/>
              <a:defRPr/>
            </a:lvl4pPr>
            <a:lvl5pPr indent="-374650" lvl="4" marL="2286000" algn="l">
              <a:lnSpc>
                <a:spcPct val="115000"/>
              </a:lnSpc>
              <a:spcBef>
                <a:spcPts val="1600"/>
              </a:spcBef>
              <a:spcAft>
                <a:spcPts val="0"/>
              </a:spcAft>
              <a:buSzPts val="2300"/>
              <a:buChar char="○"/>
              <a:defRPr/>
            </a:lvl5pPr>
            <a:lvl6pPr indent="-374650" lvl="5" marL="2743200" algn="l">
              <a:lnSpc>
                <a:spcPct val="115000"/>
              </a:lnSpc>
              <a:spcBef>
                <a:spcPts val="1600"/>
              </a:spcBef>
              <a:spcAft>
                <a:spcPts val="0"/>
              </a:spcAft>
              <a:buSzPts val="2300"/>
              <a:buChar char="■"/>
              <a:defRPr/>
            </a:lvl6pPr>
            <a:lvl7pPr indent="-374650" lvl="6" marL="3200400" algn="l">
              <a:lnSpc>
                <a:spcPct val="115000"/>
              </a:lnSpc>
              <a:spcBef>
                <a:spcPts val="1600"/>
              </a:spcBef>
              <a:spcAft>
                <a:spcPts val="0"/>
              </a:spcAft>
              <a:buSzPts val="2300"/>
              <a:buChar char="●"/>
              <a:defRPr/>
            </a:lvl7pPr>
            <a:lvl8pPr indent="-374650" lvl="7" marL="3657600" algn="l">
              <a:lnSpc>
                <a:spcPct val="115000"/>
              </a:lnSpc>
              <a:spcBef>
                <a:spcPts val="1600"/>
              </a:spcBef>
              <a:spcAft>
                <a:spcPts val="0"/>
              </a:spcAft>
              <a:buSzPts val="2300"/>
              <a:buChar char="○"/>
              <a:defRPr/>
            </a:lvl8pPr>
            <a:lvl9pPr indent="-374650" lvl="8" marL="4114800" algn="l">
              <a:lnSpc>
                <a:spcPct val="115000"/>
              </a:lnSpc>
              <a:spcBef>
                <a:spcPts val="1600"/>
              </a:spcBef>
              <a:spcAft>
                <a:spcPts val="1600"/>
              </a:spcAft>
              <a:buSzPts val="2300"/>
              <a:buChar char="■"/>
              <a:defRPr/>
            </a:lvl9pPr>
          </a:lstStyle>
          <a:p/>
        </p:txBody>
      </p:sp>
      <p:sp>
        <p:nvSpPr>
          <p:cNvPr id="45" name="Google Shape;45;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46" name="Shape 46"/>
        <p:cNvGrpSpPr/>
        <p:nvPr/>
      </p:nvGrpSpPr>
      <p:grpSpPr>
        <a:xfrm>
          <a:off x="0" y="0"/>
          <a:ext cx="0" cy="0"/>
          <a:chOff x="0" y="0"/>
          <a:chExt cx="0" cy="0"/>
        </a:xfrm>
      </p:grpSpPr>
      <p:sp>
        <p:nvSpPr>
          <p:cNvPr id="47" name="Google Shape;47;p35"/>
          <p:cNvSpPr/>
          <p:nvPr/>
        </p:nvSpPr>
        <p:spPr>
          <a:xfrm>
            <a:off x="4907100" y="0"/>
            <a:ext cx="58728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35"/>
          <p:cNvSpPr txBox="1"/>
          <p:nvPr>
            <p:ph type="title"/>
          </p:nvPr>
        </p:nvSpPr>
        <p:spPr>
          <a:xfrm>
            <a:off x="265500" y="290363"/>
            <a:ext cx="3948600" cy="800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sz="36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9" name="Google Shape;49;p35"/>
          <p:cNvSpPr txBox="1"/>
          <p:nvPr>
            <p:ph idx="1" type="subTitle"/>
          </p:nvPr>
        </p:nvSpPr>
        <p:spPr>
          <a:xfrm>
            <a:off x="265500" y="1090463"/>
            <a:ext cx="3948600" cy="3748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300"/>
              <a:buNone/>
              <a:defRPr sz="2300"/>
            </a:lvl1pPr>
            <a:lvl2pPr lvl="1" algn="l">
              <a:lnSpc>
                <a:spcPct val="100000"/>
              </a:lnSpc>
              <a:spcBef>
                <a:spcPts val="0"/>
              </a:spcBef>
              <a:spcAft>
                <a:spcPts val="0"/>
              </a:spcAft>
              <a:buSzPts val="2300"/>
              <a:buNone/>
              <a:defRPr sz="2300"/>
            </a:lvl2pPr>
            <a:lvl3pPr lvl="2" algn="l">
              <a:lnSpc>
                <a:spcPct val="100000"/>
              </a:lnSpc>
              <a:spcBef>
                <a:spcPts val="0"/>
              </a:spcBef>
              <a:spcAft>
                <a:spcPts val="0"/>
              </a:spcAft>
              <a:buSzPts val="2300"/>
              <a:buNone/>
              <a:defRPr sz="2300"/>
            </a:lvl3pPr>
            <a:lvl4pPr lvl="3" algn="l">
              <a:lnSpc>
                <a:spcPct val="100000"/>
              </a:lnSpc>
              <a:spcBef>
                <a:spcPts val="0"/>
              </a:spcBef>
              <a:spcAft>
                <a:spcPts val="0"/>
              </a:spcAft>
              <a:buSzPts val="2300"/>
              <a:buNone/>
              <a:defRPr sz="2300"/>
            </a:lvl4pPr>
            <a:lvl5pPr lvl="4" algn="l">
              <a:lnSpc>
                <a:spcPct val="100000"/>
              </a:lnSpc>
              <a:spcBef>
                <a:spcPts val="0"/>
              </a:spcBef>
              <a:spcAft>
                <a:spcPts val="0"/>
              </a:spcAft>
              <a:buSzPts val="2300"/>
              <a:buNone/>
              <a:defRPr sz="2300"/>
            </a:lvl5pPr>
            <a:lvl6pPr lvl="5" algn="l">
              <a:lnSpc>
                <a:spcPct val="100000"/>
              </a:lnSpc>
              <a:spcBef>
                <a:spcPts val="0"/>
              </a:spcBef>
              <a:spcAft>
                <a:spcPts val="0"/>
              </a:spcAft>
              <a:buSzPts val="2300"/>
              <a:buNone/>
              <a:defRPr sz="2300"/>
            </a:lvl6pPr>
            <a:lvl7pPr lvl="6" algn="l">
              <a:lnSpc>
                <a:spcPct val="100000"/>
              </a:lnSpc>
              <a:spcBef>
                <a:spcPts val="0"/>
              </a:spcBef>
              <a:spcAft>
                <a:spcPts val="0"/>
              </a:spcAft>
              <a:buSzPts val="2300"/>
              <a:buNone/>
              <a:defRPr sz="2300"/>
            </a:lvl7pPr>
            <a:lvl8pPr lvl="7" algn="l">
              <a:lnSpc>
                <a:spcPct val="100000"/>
              </a:lnSpc>
              <a:spcBef>
                <a:spcPts val="0"/>
              </a:spcBef>
              <a:spcAft>
                <a:spcPts val="0"/>
              </a:spcAft>
              <a:buSzPts val="2300"/>
              <a:buNone/>
              <a:defRPr sz="2300"/>
            </a:lvl8pPr>
            <a:lvl9pPr lvl="8" algn="l">
              <a:lnSpc>
                <a:spcPct val="100000"/>
              </a:lnSpc>
              <a:spcBef>
                <a:spcPts val="0"/>
              </a:spcBef>
              <a:spcAft>
                <a:spcPts val="0"/>
              </a:spcAft>
              <a:buSzPts val="2300"/>
              <a:buNone/>
              <a:defRPr sz="2300"/>
            </a:lvl9pPr>
          </a:lstStyle>
          <a:p/>
        </p:txBody>
      </p:sp>
      <p:sp>
        <p:nvSpPr>
          <p:cNvPr id="50" name="Google Shape;50;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7" name="Google Shape;7;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74650" lvl="0" marL="457200" marR="0" rtl="0" algn="l">
              <a:lnSpc>
                <a:spcPct val="115000"/>
              </a:lnSpc>
              <a:spcBef>
                <a:spcPts val="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1pPr>
            <a:lvl2pPr indent="-374650" lvl="1" marL="9144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2pPr>
            <a:lvl3pPr indent="-374650" lvl="2" marL="13716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3pPr>
            <a:lvl4pPr indent="-374650" lvl="3" marL="18288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4pPr>
            <a:lvl5pPr indent="-374650" lvl="4" marL="22860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5pPr>
            <a:lvl6pPr indent="-374650" lvl="5" marL="27432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6pPr>
            <a:lvl7pPr indent="-374650" lvl="6" marL="32004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7pPr>
            <a:lvl8pPr indent="-374650" lvl="7" marL="36576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8pPr>
            <a:lvl9pPr indent="-374650" lvl="8" marL="4114800" marR="0" rtl="0" algn="l">
              <a:lnSpc>
                <a:spcPct val="115000"/>
              </a:lnSpc>
              <a:spcBef>
                <a:spcPts val="1600"/>
              </a:spcBef>
              <a:spcAft>
                <a:spcPts val="1600"/>
              </a:spcAft>
              <a:buClr>
                <a:srgbClr val="000000"/>
              </a:buClr>
              <a:buSzPts val="2300"/>
              <a:buFont typeface="Arial"/>
              <a:buChar char="■"/>
              <a:defRPr b="0" i="0" sz="2300" u="none" cap="none" strike="noStrike">
                <a:solidFill>
                  <a:srgbClr val="000000"/>
                </a:solidFill>
                <a:latin typeface="Arial"/>
                <a:ea typeface="Arial"/>
                <a:cs typeface="Arial"/>
                <a:sym typeface="Arial"/>
              </a:defRPr>
            </a:lvl9pPr>
          </a:lstStyle>
          <a:p/>
        </p:txBody>
      </p:sp>
      <p:sp>
        <p:nvSpPr>
          <p:cNvPr id="8" name="Google Shape;8;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loc.gov/aba/pcc/taskgroup/Metadata-Application-Profiles.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tage.sinopia.io"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
          <p:cNvSpPr txBox="1"/>
          <p:nvPr>
            <p:ph type="ctrTitle"/>
          </p:nvPr>
        </p:nvSpPr>
        <p:spPr>
          <a:xfrm>
            <a:off x="311738" y="2146853"/>
            <a:ext cx="8520600" cy="1116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500"/>
              <a:buNone/>
            </a:pPr>
            <a:r>
              <a:rPr lang="en-US"/>
              <a:t>About the PCC Templates</a:t>
            </a:r>
            <a:endParaRPr/>
          </a:p>
        </p:txBody>
      </p:sp>
      <p:sp>
        <p:nvSpPr>
          <p:cNvPr id="56" name="Google Shape;56;p1"/>
          <p:cNvSpPr txBox="1"/>
          <p:nvPr>
            <p:ph idx="2" type="ctrTitle"/>
          </p:nvPr>
        </p:nvSpPr>
        <p:spPr>
          <a:xfrm>
            <a:off x="311738" y="1543593"/>
            <a:ext cx="8520600" cy="68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lang="en-US"/>
              <a:t>Sinopia Module 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sz="3600"/>
              <a:t>Scope of this module</a:t>
            </a:r>
            <a:endParaRPr sz="3600"/>
          </a:p>
        </p:txBody>
      </p:sp>
      <p:sp>
        <p:nvSpPr>
          <p:cNvPr id="62" name="Google Shape;6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63" name="Google Shape;63;p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800"/>
              </a:spcBef>
              <a:spcAft>
                <a:spcPts val="0"/>
              </a:spcAft>
              <a:buClr>
                <a:schemeClr val="dk1"/>
              </a:buClr>
              <a:buSzPts val="800"/>
              <a:buFont typeface="Arial"/>
              <a:buNone/>
            </a:pPr>
            <a:r>
              <a:rPr b="1" lang="en-US"/>
              <a:t>Module 4: About the PCC Templates</a:t>
            </a:r>
            <a:r>
              <a:rPr lang="en-US"/>
              <a:t> covers</a:t>
            </a:r>
            <a:endParaRPr/>
          </a:p>
          <a:p>
            <a:pPr indent="-374650" lvl="0" marL="457200" rtl="0" algn="l">
              <a:lnSpc>
                <a:spcPct val="100000"/>
              </a:lnSpc>
              <a:spcBef>
                <a:spcPts val="800"/>
              </a:spcBef>
              <a:spcAft>
                <a:spcPts val="0"/>
              </a:spcAft>
              <a:buSzPts val="2300"/>
              <a:buChar char="●"/>
            </a:pPr>
            <a:r>
              <a:rPr lang="en-US"/>
              <a:t>The concept of a template</a:t>
            </a:r>
            <a:endParaRPr/>
          </a:p>
          <a:p>
            <a:pPr indent="-374650" lvl="0" marL="457200" rtl="0" algn="l">
              <a:lnSpc>
                <a:spcPct val="100000"/>
              </a:lnSpc>
              <a:spcBef>
                <a:spcPts val="0"/>
              </a:spcBef>
              <a:spcAft>
                <a:spcPts val="0"/>
              </a:spcAft>
              <a:buSzPts val="2300"/>
              <a:buChar char="●"/>
            </a:pPr>
            <a:r>
              <a:rPr lang="en-US"/>
              <a:t>Selecting the appropriate PCC Template</a:t>
            </a:r>
            <a:endParaRPr/>
          </a:p>
          <a:p>
            <a:pPr indent="-374650" lvl="0" marL="457200" rtl="0" algn="l">
              <a:lnSpc>
                <a:spcPct val="100000"/>
              </a:lnSpc>
              <a:spcBef>
                <a:spcPts val="0"/>
              </a:spcBef>
              <a:spcAft>
                <a:spcPts val="0"/>
              </a:spcAft>
              <a:buSzPts val="2300"/>
              <a:buChar char="●"/>
            </a:pPr>
            <a:r>
              <a:rPr lang="en-US"/>
              <a:t>Navigating through a template</a:t>
            </a:r>
            <a:endParaRPr/>
          </a:p>
          <a:p>
            <a:pPr indent="-374650" lvl="0" marL="457200" rtl="0" algn="l">
              <a:lnSpc>
                <a:spcPct val="100000"/>
              </a:lnSpc>
              <a:spcBef>
                <a:spcPts val="0"/>
              </a:spcBef>
              <a:spcAft>
                <a:spcPts val="0"/>
              </a:spcAft>
              <a:buSzPts val="2300"/>
              <a:buChar char="●"/>
            </a:pPr>
            <a:r>
              <a:rPr lang="en-US"/>
              <a:t>The types of data you can enter in Sinopia</a:t>
            </a:r>
            <a:endParaRPr/>
          </a:p>
          <a:p>
            <a:pPr indent="0" lvl="0" marL="0" rtl="0" algn="l">
              <a:lnSpc>
                <a:spcPct val="100000"/>
              </a:lnSpc>
              <a:spcBef>
                <a:spcPts val="800"/>
              </a:spcBef>
              <a:spcAft>
                <a:spcPts val="0"/>
              </a:spcAft>
              <a:buClr>
                <a:schemeClr val="dk1"/>
              </a:buClr>
              <a:buSzPts val="800"/>
              <a:buFont typeface="Arial"/>
              <a:buNone/>
            </a:pPr>
            <a:r>
              <a:t/>
            </a:r>
            <a:endParaRPr/>
          </a:p>
          <a:p>
            <a:pPr indent="0" lvl="0" marL="0" rtl="0" algn="l">
              <a:lnSpc>
                <a:spcPct val="100000"/>
              </a:lnSpc>
              <a:spcBef>
                <a:spcPts val="800"/>
              </a:spcBef>
              <a:spcAft>
                <a:spcPts val="0"/>
              </a:spcAft>
              <a:buSzPts val="23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What is a Resource Template?</a:t>
            </a:r>
            <a:endParaRPr/>
          </a:p>
        </p:txBody>
      </p:sp>
      <p:sp>
        <p:nvSpPr>
          <p:cNvPr id="69" name="Google Shape;69;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70" name="Google Shape;70;p3"/>
          <p:cNvSpPr txBox="1"/>
          <p:nvPr>
            <p:ph idx="1" type="body"/>
          </p:nvPr>
        </p:nvSpPr>
        <p:spPr>
          <a:xfrm>
            <a:off x="628650" y="1369225"/>
            <a:ext cx="8143500" cy="3263400"/>
          </a:xfrm>
          <a:prstGeom prst="rect">
            <a:avLst/>
          </a:prstGeom>
          <a:noFill/>
          <a:ln>
            <a:noFill/>
          </a:ln>
        </p:spPr>
        <p:txBody>
          <a:bodyPr anchorCtr="0" anchor="t" bIns="34275" lIns="68575" spcFirstLastPara="1" rIns="68575" wrap="square" tIns="34275">
            <a:noAutofit/>
          </a:bodyPr>
          <a:lstStyle/>
          <a:p>
            <a:pPr indent="-349250" lvl="0" marL="457200" rtl="0" algn="l">
              <a:lnSpc>
                <a:spcPct val="100000"/>
              </a:lnSpc>
              <a:spcBef>
                <a:spcPts val="800"/>
              </a:spcBef>
              <a:spcAft>
                <a:spcPts val="0"/>
              </a:spcAft>
              <a:buClr>
                <a:schemeClr val="dk1"/>
              </a:buClr>
              <a:buSzPts val="1900"/>
              <a:buChar char="●"/>
            </a:pPr>
            <a:r>
              <a:rPr lang="en-US" sz="1900">
                <a:solidFill>
                  <a:schemeClr val="dk1"/>
                </a:solidFill>
              </a:rPr>
              <a:t>You can think of a Sinopia </a:t>
            </a:r>
            <a:r>
              <a:rPr i="1" lang="en-US" sz="1900">
                <a:solidFill>
                  <a:schemeClr val="dk1"/>
                </a:solidFill>
              </a:rPr>
              <a:t>resource template</a:t>
            </a:r>
            <a:r>
              <a:rPr lang="en-US" sz="1900">
                <a:solidFill>
                  <a:schemeClr val="dk1"/>
                </a:solidFill>
              </a:rPr>
              <a:t>, or </a:t>
            </a:r>
            <a:r>
              <a:rPr i="1" lang="en-US" sz="1900">
                <a:solidFill>
                  <a:schemeClr val="dk1"/>
                </a:solidFill>
              </a:rPr>
              <a:t>template</a:t>
            </a:r>
            <a:r>
              <a:rPr lang="en-US" sz="1900">
                <a:solidFill>
                  <a:schemeClr val="dk1"/>
                </a:solidFill>
              </a:rPr>
              <a:t>, like a recipe. Just like a recipe tells you what ingredients to use, a template tells you which elements you can use to catalog a particular kind of thing</a:t>
            </a:r>
            <a:br>
              <a:rPr lang="en-US" sz="1900">
                <a:solidFill>
                  <a:schemeClr val="dk1"/>
                </a:solidFill>
              </a:rPr>
            </a:br>
            <a:endParaRPr sz="1900">
              <a:solidFill>
                <a:schemeClr val="dk1"/>
              </a:solidFill>
            </a:endParaRPr>
          </a:p>
          <a:p>
            <a:pPr indent="-349250" lvl="0" marL="457200" rtl="0" algn="l">
              <a:lnSpc>
                <a:spcPct val="100000"/>
              </a:lnSpc>
              <a:spcBef>
                <a:spcPts val="0"/>
              </a:spcBef>
              <a:spcAft>
                <a:spcPts val="0"/>
              </a:spcAft>
              <a:buClr>
                <a:schemeClr val="dk1"/>
              </a:buClr>
              <a:buSzPts val="1900"/>
              <a:buChar char="●"/>
            </a:pPr>
            <a:r>
              <a:rPr lang="en-US" sz="1900">
                <a:solidFill>
                  <a:schemeClr val="dk1"/>
                </a:solidFill>
              </a:rPr>
              <a:t>For a given class, a template specifies which properties are relevant and how to record data for those properties</a:t>
            </a:r>
            <a:br>
              <a:rPr lang="en-US" sz="1900">
                <a:solidFill>
                  <a:schemeClr val="dk1"/>
                </a:solidFill>
              </a:rPr>
            </a:br>
            <a:endParaRPr sz="1900">
              <a:solidFill>
                <a:schemeClr val="dk1"/>
              </a:solidFill>
            </a:endParaRPr>
          </a:p>
          <a:p>
            <a:pPr indent="-349250" lvl="0" marL="457200" rtl="0" algn="l">
              <a:lnSpc>
                <a:spcPct val="100000"/>
              </a:lnSpc>
              <a:spcBef>
                <a:spcPts val="0"/>
              </a:spcBef>
              <a:spcAft>
                <a:spcPts val="0"/>
              </a:spcAft>
              <a:buClr>
                <a:schemeClr val="dk1"/>
              </a:buClr>
              <a:buSzPts val="1900"/>
              <a:buChar char="●"/>
            </a:pPr>
            <a:r>
              <a:rPr lang="en-US" sz="1900">
                <a:solidFill>
                  <a:schemeClr val="dk1"/>
                </a:solidFill>
              </a:rPr>
              <a:t>A template acts as a </a:t>
            </a:r>
            <a:r>
              <a:rPr i="1" lang="en-US" sz="1900">
                <a:solidFill>
                  <a:schemeClr val="dk1"/>
                </a:solidFill>
              </a:rPr>
              <a:t>metadata</a:t>
            </a:r>
            <a:r>
              <a:rPr lang="en-US" sz="1900">
                <a:solidFill>
                  <a:schemeClr val="dk1"/>
                </a:solidFill>
              </a:rPr>
              <a:t> </a:t>
            </a:r>
            <a:r>
              <a:rPr i="1" lang="en-US" sz="1900">
                <a:solidFill>
                  <a:schemeClr val="dk1"/>
                </a:solidFill>
              </a:rPr>
              <a:t>application profile.</a:t>
            </a:r>
            <a:r>
              <a:rPr lang="en-US" sz="1900">
                <a:solidFill>
                  <a:schemeClr val="dk1"/>
                </a:solidFill>
              </a:rPr>
              <a:t> </a:t>
            </a:r>
            <a:r>
              <a:rPr lang="en-US" sz="1900">
                <a:solidFill>
                  <a:schemeClr val="dk1"/>
                </a:solidFill>
                <a:extLst>
                  <a:ext uri="http://customooxmlschemas.google.com/">
                    <go:slidesCustomData xmlns:go="http://customooxmlschemas.google.com/" textRoundtripDataId="0"/>
                  </a:ext>
                </a:extLst>
              </a:rPr>
              <a:t>To learn more about metadata application profiles, see the </a:t>
            </a:r>
            <a:r>
              <a:rPr lang="en-US" sz="1900" u="sng">
                <a:solidFill>
                  <a:schemeClr val="hlink"/>
                </a:solidFill>
                <a:hlinkClick r:id="rId3"/>
                <a:extLst>
                  <a:ext uri="http://customooxmlschemas.google.com/">
                    <go:slidesCustomData xmlns:go="http://customooxmlschemas.google.com/" textRoundtripDataId="1"/>
                  </a:ext>
                </a:extLst>
              </a:rPr>
              <a:t>PCC Task Group on Metadata Application Profiles</a:t>
            </a:r>
            <a:endParaRPr sz="19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PCC Templates: Background</a:t>
            </a:r>
            <a:endParaRPr/>
          </a:p>
        </p:txBody>
      </p:sp>
      <p:sp>
        <p:nvSpPr>
          <p:cNvPr id="76" name="Google Shape;76;p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374650" lvl="0" marL="457200" rtl="0" algn="l">
              <a:lnSpc>
                <a:spcPct val="100000"/>
              </a:lnSpc>
              <a:spcBef>
                <a:spcPts val="800"/>
              </a:spcBef>
              <a:spcAft>
                <a:spcPts val="0"/>
              </a:spcAft>
              <a:buSzPts val="2300"/>
              <a:buChar char="●"/>
            </a:pPr>
            <a:r>
              <a:rPr lang="en-US"/>
              <a:t>To encourage adoption of Sinopia and standardization of cataloging in Sinopia, the PCC has provided a set of BIBFRAME-based templates for your use. These PCC templates were developed based on best practices that evolved from early use of Sinopia</a:t>
            </a:r>
            <a:br>
              <a:rPr lang="en-US"/>
            </a:br>
            <a:endParaRPr/>
          </a:p>
          <a:p>
            <a:pPr indent="-374650" lvl="0" marL="457200" rtl="0" algn="l">
              <a:lnSpc>
                <a:spcPct val="100000"/>
              </a:lnSpc>
              <a:spcBef>
                <a:spcPts val="0"/>
              </a:spcBef>
              <a:spcAft>
                <a:spcPts val="0"/>
              </a:spcAft>
              <a:buSzPts val="2300"/>
              <a:buChar char="●"/>
            </a:pPr>
            <a:r>
              <a:rPr lang="en-US"/>
              <a:t>As of the publication of this module, the PCC Templates are available on the Stage website (</a:t>
            </a:r>
            <a:r>
              <a:rPr lang="en-US" u="sng">
                <a:solidFill>
                  <a:schemeClr val="hlink"/>
                </a:solidFill>
                <a:hlinkClick r:id="rId3"/>
              </a:rPr>
              <a:t>stage.sinopia.io</a:t>
            </a:r>
            <a:r>
              <a:rPr lang="en-US"/>
              <a:t>) only</a:t>
            </a:r>
            <a:endParaRPr/>
          </a:p>
        </p:txBody>
      </p:sp>
      <p:sp>
        <p:nvSpPr>
          <p:cNvPr id="77" name="Google Shape;77;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PCC Templates: What’s covered</a:t>
            </a:r>
            <a:endParaRPr/>
          </a:p>
        </p:txBody>
      </p:sp>
      <p:sp>
        <p:nvSpPr>
          <p:cNvPr id="83" name="Google Shape;83;p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374650" lvl="0" marL="457200" rtl="0" algn="l">
              <a:lnSpc>
                <a:spcPct val="100000"/>
              </a:lnSpc>
              <a:spcBef>
                <a:spcPts val="800"/>
              </a:spcBef>
              <a:spcAft>
                <a:spcPts val="0"/>
              </a:spcAft>
              <a:buSzPts val="2300"/>
              <a:buChar char="●"/>
            </a:pPr>
            <a:r>
              <a:rPr lang="en-US"/>
              <a:t>Sinopia offers PCC templates for Works, Instances, and Items, for both Monographs and Serials</a:t>
            </a:r>
            <a:r>
              <a:rPr lang="en-US"/>
              <a:t>.</a:t>
            </a:r>
            <a:r>
              <a:rPr lang="en-US"/>
              <a:t> Each level of the BIBFRAME model (Work, Instance, Item) has its own template</a:t>
            </a:r>
            <a:br>
              <a:rPr lang="en-US"/>
            </a:br>
            <a:endParaRPr/>
          </a:p>
          <a:p>
            <a:pPr indent="-374650" lvl="0" marL="457200" rtl="0" algn="l">
              <a:lnSpc>
                <a:spcPct val="100000"/>
              </a:lnSpc>
              <a:spcBef>
                <a:spcPts val="0"/>
              </a:spcBef>
              <a:spcAft>
                <a:spcPts val="0"/>
              </a:spcAft>
              <a:buSzPts val="2300"/>
              <a:buChar char="●"/>
            </a:pPr>
            <a:r>
              <a:rPr b="1" lang="en-US"/>
              <a:t>Module 8: Linking Related Descriptions </a:t>
            </a:r>
            <a:r>
              <a:rPr lang="en-US"/>
              <a:t>explains how to make links between descriptions created from the templates.</a:t>
            </a:r>
            <a:endParaRPr/>
          </a:p>
        </p:txBody>
      </p:sp>
      <p:sp>
        <p:nvSpPr>
          <p:cNvPr id="84" name="Google Shape;8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Cataloging Practice</a:t>
            </a:r>
            <a:endParaRPr/>
          </a:p>
        </p:txBody>
      </p:sp>
      <p:sp>
        <p:nvSpPr>
          <p:cNvPr id="90" name="Google Shape;90;p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374650" lvl="0" marL="457200" marR="0" rtl="0" algn="l">
              <a:lnSpc>
                <a:spcPct val="100000"/>
              </a:lnSpc>
              <a:spcBef>
                <a:spcPts val="800"/>
              </a:spcBef>
              <a:spcAft>
                <a:spcPts val="0"/>
              </a:spcAft>
              <a:buSzPts val="2300"/>
              <a:buChar char="●"/>
            </a:pPr>
            <a:r>
              <a:rPr lang="en-US"/>
              <a:t>The PCC Sinopia templates link to Original RDA guidelines whenever possible, and at times, give further instructions on cataloging practice.</a:t>
            </a:r>
            <a:br>
              <a:rPr lang="en-US"/>
            </a:br>
            <a:br>
              <a:rPr lang="en-US"/>
            </a:br>
            <a:endParaRPr/>
          </a:p>
          <a:p>
            <a:pPr indent="0" lvl="0" marL="457200" marR="0" rtl="0" algn="l">
              <a:lnSpc>
                <a:spcPct val="100000"/>
              </a:lnSpc>
              <a:spcBef>
                <a:spcPts val="800"/>
              </a:spcBef>
              <a:spcAft>
                <a:spcPts val="0"/>
              </a:spcAft>
              <a:buNone/>
            </a:pPr>
            <a:r>
              <a:t/>
            </a:r>
            <a:endParaRPr/>
          </a:p>
          <a:p>
            <a:pPr indent="-374650" lvl="0" marL="457200" marR="0" rtl="0" algn="l">
              <a:lnSpc>
                <a:spcPct val="100000"/>
              </a:lnSpc>
              <a:spcBef>
                <a:spcPts val="0"/>
              </a:spcBef>
              <a:spcAft>
                <a:spcPts val="0"/>
              </a:spcAft>
              <a:buSzPts val="2300"/>
              <a:buChar char="●"/>
            </a:pPr>
            <a:r>
              <a:rPr lang="en-US"/>
              <a:t>As PCC catalogers gain experience with the PCC templates, additional best practices will emerge and be documented.</a:t>
            </a:r>
            <a:endParaRPr/>
          </a:p>
        </p:txBody>
      </p:sp>
      <p:sp>
        <p:nvSpPr>
          <p:cNvPr id="91" name="Google Shape;91;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pic>
        <p:nvPicPr>
          <p:cNvPr id="92" name="Google Shape;92;p6"/>
          <p:cNvPicPr preferRelativeResize="0"/>
          <p:nvPr/>
        </p:nvPicPr>
        <p:blipFill rotWithShape="1">
          <a:blip r:embed="rId3">
            <a:alphaModFix/>
          </a:blip>
          <a:srcRect b="40120" l="1522" r="29895" t="4281"/>
          <a:stretch/>
        </p:blipFill>
        <p:spPr>
          <a:xfrm>
            <a:off x="2643000" y="2571750"/>
            <a:ext cx="1872125" cy="498800"/>
          </a:xfrm>
          <a:prstGeom prst="rect">
            <a:avLst/>
          </a:prstGeom>
          <a:noFill/>
          <a:ln cap="flat" cmpd="sng" w="9525">
            <a:solidFill>
              <a:schemeClr val="dk2"/>
            </a:solidFill>
            <a:prstDash val="solid"/>
            <a:round/>
            <a:headEnd len="sm" w="sm" type="none"/>
            <a:tailEnd len="sm" w="sm" type="none"/>
          </a:ln>
        </p:spPr>
      </p:pic>
      <p:cxnSp>
        <p:nvCxnSpPr>
          <p:cNvPr id="93" name="Google Shape;93;p6"/>
          <p:cNvCxnSpPr/>
          <p:nvPr/>
        </p:nvCxnSpPr>
        <p:spPr>
          <a:xfrm rot="10800000">
            <a:off x="4320900" y="2850375"/>
            <a:ext cx="712500" cy="12900"/>
          </a:xfrm>
          <a:prstGeom prst="straightConnector1">
            <a:avLst/>
          </a:prstGeom>
          <a:noFill/>
          <a:ln cap="flat" cmpd="sng" w="19050">
            <a:solidFill>
              <a:srgbClr val="FF0000"/>
            </a:solidFill>
            <a:prstDash val="solid"/>
            <a:round/>
            <a:headEnd len="med" w="med" type="none"/>
            <a:tailEnd len="med" w="med" type="triangle"/>
          </a:ln>
        </p:spPr>
      </p:cxnSp>
      <p:cxnSp>
        <p:nvCxnSpPr>
          <p:cNvPr id="94" name="Google Shape;94;p6"/>
          <p:cNvCxnSpPr/>
          <p:nvPr/>
        </p:nvCxnSpPr>
        <p:spPr>
          <a:xfrm rot="10800000">
            <a:off x="3990550" y="2966800"/>
            <a:ext cx="965100" cy="324000"/>
          </a:xfrm>
          <a:prstGeom prst="straightConnector1">
            <a:avLst/>
          </a:prstGeom>
          <a:noFill/>
          <a:ln cap="flat" cmpd="sng" w="19050">
            <a:solidFill>
              <a:srgbClr val="FF0000"/>
            </a:solidFill>
            <a:prstDash val="solid"/>
            <a:round/>
            <a:headEnd len="med" w="med" type="none"/>
            <a:tailEnd len="med" w="med" type="triangle"/>
          </a:ln>
        </p:spPr>
      </p:cxnSp>
      <p:sp>
        <p:nvSpPr>
          <p:cNvPr id="95" name="Google Shape;95;p6"/>
          <p:cNvSpPr/>
          <p:nvPr/>
        </p:nvSpPr>
        <p:spPr>
          <a:xfrm>
            <a:off x="5072250" y="2720750"/>
            <a:ext cx="829200" cy="246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900"/>
              <a:t>link to RDA</a:t>
            </a:r>
            <a:endParaRPr sz="800"/>
          </a:p>
        </p:txBody>
      </p:sp>
      <p:sp>
        <p:nvSpPr>
          <p:cNvPr id="96" name="Google Shape;96;p6"/>
          <p:cNvSpPr/>
          <p:nvPr/>
        </p:nvSpPr>
        <p:spPr>
          <a:xfrm>
            <a:off x="4955650" y="3171125"/>
            <a:ext cx="1749000" cy="246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900"/>
              <a:t>link to further instructions</a:t>
            </a:r>
            <a:endParaRPr sz="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7"/>
          <p:cNvSpPr txBox="1"/>
          <p:nvPr>
            <p:ph type="title"/>
          </p:nvPr>
        </p:nvSpPr>
        <p:spPr>
          <a:xfrm>
            <a:off x="311700" y="445025"/>
            <a:ext cx="8520600" cy="5727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a:t>Finding PCC Templates</a:t>
            </a:r>
            <a:endParaRPr sz="3600"/>
          </a:p>
        </p:txBody>
      </p:sp>
      <p:sp>
        <p:nvSpPr>
          <p:cNvPr id="102" name="Google Shape;102;p7"/>
          <p:cNvSpPr txBox="1"/>
          <p:nvPr>
            <p:ph idx="1" type="body"/>
          </p:nvPr>
        </p:nvSpPr>
        <p:spPr>
          <a:xfrm>
            <a:off x="311700" y="1152475"/>
            <a:ext cx="2717400" cy="3606300"/>
          </a:xfrm>
          <a:prstGeom prst="rect">
            <a:avLst/>
          </a:prstGeom>
          <a:no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323850" lvl="0" marL="457200" rtl="0" algn="l">
              <a:lnSpc>
                <a:spcPct val="90000"/>
              </a:lnSpc>
              <a:spcBef>
                <a:spcPts val="400"/>
              </a:spcBef>
              <a:spcAft>
                <a:spcPts val="0"/>
              </a:spcAft>
              <a:buSzPts val="1500"/>
              <a:buChar char="●"/>
            </a:pPr>
            <a:r>
              <a:rPr lang="en-US" sz="1500"/>
              <a:t>To begin cataloging</a:t>
            </a:r>
            <a:r>
              <a:rPr lang="en-US" sz="1500"/>
              <a:t> in Sinopia, you first need to select the appropriate template. Sinopia contains many templates, most of which are not for use for PCC cataloging</a:t>
            </a:r>
            <a:br>
              <a:rPr lang="en-US" sz="1500"/>
            </a:br>
            <a:endParaRPr sz="1500"/>
          </a:p>
          <a:p>
            <a:pPr indent="-323850" lvl="0" marL="457200" rtl="0" algn="l">
              <a:lnSpc>
                <a:spcPct val="90000"/>
              </a:lnSpc>
              <a:spcBef>
                <a:spcPts val="0"/>
              </a:spcBef>
              <a:spcAft>
                <a:spcPts val="0"/>
              </a:spcAft>
              <a:buSzPts val="1500"/>
              <a:buChar char="●"/>
            </a:pPr>
            <a:r>
              <a:rPr lang="en-US" sz="1500">
                <a:extLst>
                  <a:ext uri="http://customooxmlschemas.google.com/">
                    <go:slidesCustomData xmlns:go="http://customooxmlschemas.google.com/" textRoundtripDataId="2"/>
                  </a:ext>
                </a:extLst>
              </a:rPr>
              <a:t>To see only the primary PCC templates, click the </a:t>
            </a:r>
            <a:r>
              <a:rPr b="1" lang="en-US" sz="1500">
                <a:extLst>
                  <a:ext uri="http://customooxmlschemas.google.com/">
                    <go:slidesCustomData xmlns:go="http://customooxmlschemas.google.com/" textRoundtripDataId="3"/>
                  </a:ext>
                </a:extLst>
              </a:rPr>
              <a:t>Resource Templates</a:t>
            </a:r>
            <a:r>
              <a:rPr lang="en-US" sz="1500">
                <a:extLst>
                  <a:ext uri="http://customooxmlschemas.google.com/">
                    <go:slidesCustomData xmlns:go="http://customooxmlschemas.google.com/" textRoundtripDataId="4"/>
                  </a:ext>
                </a:extLst>
              </a:rPr>
              <a:t> tab.</a:t>
            </a:r>
            <a:br>
              <a:rPr lang="en-US" sz="1500"/>
            </a:br>
            <a:endParaRPr sz="1500"/>
          </a:p>
          <a:p>
            <a:pPr indent="-323850" lvl="0" marL="457200" rtl="0" algn="l">
              <a:lnSpc>
                <a:spcPct val="90000"/>
              </a:lnSpc>
              <a:spcBef>
                <a:spcPts val="0"/>
              </a:spcBef>
              <a:spcAft>
                <a:spcPts val="0"/>
              </a:spcAft>
              <a:buSzPts val="1500"/>
              <a:buChar char="●"/>
            </a:pPr>
            <a:r>
              <a:rPr lang="en-US" sz="1500"/>
              <a:t>In the </a:t>
            </a:r>
            <a:r>
              <a:rPr b="1" lang="en-US" sz="1500"/>
              <a:t>Find a resource template</a:t>
            </a:r>
            <a:r>
              <a:rPr i="1" lang="en-US" sz="1500"/>
              <a:t> </a:t>
            </a:r>
            <a:r>
              <a:rPr lang="en-US" sz="1500"/>
              <a:t>box, type _pcc (underscore pcc)</a:t>
            </a:r>
            <a:endParaRPr sz="1500"/>
          </a:p>
        </p:txBody>
      </p:sp>
      <p:sp>
        <p:nvSpPr>
          <p:cNvPr id="103" name="Google Shape;103;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grpSp>
        <p:nvGrpSpPr>
          <p:cNvPr id="104" name="Google Shape;104;p7"/>
          <p:cNvGrpSpPr/>
          <p:nvPr/>
        </p:nvGrpSpPr>
        <p:grpSpPr>
          <a:xfrm>
            <a:off x="3167625" y="1234263"/>
            <a:ext cx="5746956" cy="3212425"/>
            <a:chOff x="3181500" y="1170125"/>
            <a:chExt cx="5746956" cy="3212425"/>
          </a:xfrm>
        </p:grpSpPr>
        <p:pic>
          <p:nvPicPr>
            <p:cNvPr id="105" name="Google Shape;105;p7"/>
            <p:cNvPicPr preferRelativeResize="0"/>
            <p:nvPr/>
          </p:nvPicPr>
          <p:blipFill rotWithShape="1">
            <a:blip r:embed="rId3">
              <a:alphaModFix/>
            </a:blip>
            <a:srcRect b="70241" l="0" r="1584" t="0"/>
            <a:stretch/>
          </p:blipFill>
          <p:spPr>
            <a:xfrm>
              <a:off x="3181500" y="1170125"/>
              <a:ext cx="5746952" cy="1105475"/>
            </a:xfrm>
            <a:prstGeom prst="rect">
              <a:avLst/>
            </a:prstGeom>
            <a:noFill/>
            <a:ln cap="flat" cmpd="sng" w="9525">
              <a:solidFill>
                <a:schemeClr val="dk2"/>
              </a:solidFill>
              <a:prstDash val="solid"/>
              <a:round/>
              <a:headEnd len="sm" w="sm" type="none"/>
              <a:tailEnd len="sm" w="sm" type="none"/>
            </a:ln>
          </p:spPr>
        </p:pic>
        <p:pic>
          <p:nvPicPr>
            <p:cNvPr id="106" name="Google Shape;106;p7"/>
            <p:cNvPicPr preferRelativeResize="0"/>
            <p:nvPr/>
          </p:nvPicPr>
          <p:blipFill rotWithShape="1">
            <a:blip r:embed="rId3">
              <a:alphaModFix/>
            </a:blip>
            <a:srcRect b="0" l="0" r="0" t="42366"/>
            <a:stretch/>
          </p:blipFill>
          <p:spPr>
            <a:xfrm>
              <a:off x="3181500" y="2275600"/>
              <a:ext cx="5746956" cy="2106950"/>
            </a:xfrm>
            <a:prstGeom prst="rect">
              <a:avLst/>
            </a:prstGeom>
            <a:noFill/>
            <a:ln cap="flat" cmpd="sng" w="9525">
              <a:solidFill>
                <a:schemeClr val="dk2"/>
              </a:solidFill>
              <a:prstDash val="solid"/>
              <a:round/>
              <a:headEnd len="sm" w="sm" type="none"/>
              <a:tailEnd len="sm" w="sm" type="none"/>
            </a:ln>
          </p:spPr>
        </p:pic>
      </p:grpSp>
      <p:pic>
        <p:nvPicPr>
          <p:cNvPr id="107" name="Google Shape;107;p7"/>
          <p:cNvPicPr preferRelativeResize="0"/>
          <p:nvPr/>
        </p:nvPicPr>
        <p:blipFill>
          <a:blip r:embed="rId4">
            <a:alphaModFix/>
          </a:blip>
          <a:stretch>
            <a:fillRect/>
          </a:stretch>
        </p:blipFill>
        <p:spPr>
          <a:xfrm>
            <a:off x="5378525" y="923850"/>
            <a:ext cx="2939900" cy="830850"/>
          </a:xfrm>
          <a:prstGeom prst="rect">
            <a:avLst/>
          </a:prstGeom>
          <a:noFill/>
          <a:ln cap="flat" cmpd="sng" w="9525">
            <a:solidFill>
              <a:schemeClr val="dk2"/>
            </a:solidFill>
            <a:prstDash val="solid"/>
            <a:round/>
            <a:headEnd len="sm" w="sm" type="none"/>
            <a:tailEnd len="sm" w="sm" type="none"/>
          </a:ln>
        </p:spPr>
      </p:pic>
      <p:sp>
        <p:nvSpPr>
          <p:cNvPr id="108" name="Google Shape;108;p7"/>
          <p:cNvSpPr/>
          <p:nvPr/>
        </p:nvSpPr>
        <p:spPr>
          <a:xfrm>
            <a:off x="3843525" y="1555300"/>
            <a:ext cx="807600" cy="3273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9" name="Google Shape;109;p7"/>
          <p:cNvCxnSpPr>
            <a:stCxn id="108" idx="6"/>
          </p:cNvCxnSpPr>
          <p:nvPr/>
        </p:nvCxnSpPr>
        <p:spPr>
          <a:xfrm flipH="1" rot="10800000">
            <a:off x="4651125" y="1339150"/>
            <a:ext cx="885000" cy="379800"/>
          </a:xfrm>
          <a:prstGeom prst="straightConnector1">
            <a:avLst/>
          </a:prstGeom>
          <a:noFill/>
          <a:ln cap="flat" cmpd="sng" w="19050">
            <a:solidFill>
              <a:srgbClr val="FF0000"/>
            </a:solidFill>
            <a:prstDash val="solid"/>
            <a:round/>
            <a:headEnd len="sm" w="sm"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8"/>
          <p:cNvSpPr txBox="1"/>
          <p:nvPr>
            <p:ph type="title"/>
          </p:nvPr>
        </p:nvSpPr>
        <p:spPr>
          <a:xfrm>
            <a:off x="311700" y="445025"/>
            <a:ext cx="8520600" cy="5727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a:t>Which templates to use?</a:t>
            </a:r>
            <a:endParaRPr sz="3600"/>
          </a:p>
        </p:txBody>
      </p:sp>
      <p:sp>
        <p:nvSpPr>
          <p:cNvPr id="115" name="Google Shape;115;p8"/>
          <p:cNvSpPr txBox="1"/>
          <p:nvPr>
            <p:ph idx="1" type="body"/>
          </p:nvPr>
        </p:nvSpPr>
        <p:spPr>
          <a:xfrm>
            <a:off x="240425" y="1152475"/>
            <a:ext cx="4575900" cy="3280200"/>
          </a:xfrm>
          <a:prstGeom prst="rect">
            <a:avLst/>
          </a:prstGeom>
          <a:no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323850" lvl="0" marL="457200" rtl="0" algn="l">
              <a:lnSpc>
                <a:spcPct val="90000"/>
              </a:lnSpc>
              <a:spcBef>
                <a:spcPts val="400"/>
              </a:spcBef>
              <a:spcAft>
                <a:spcPts val="0"/>
              </a:spcAft>
              <a:buSzPts val="1500"/>
              <a:buChar char="●"/>
            </a:pPr>
            <a:r>
              <a:rPr lang="en-US" sz="1500"/>
              <a:t>Looking at the list of templates displayed when you search for </a:t>
            </a:r>
            <a:r>
              <a:rPr i="1" lang="en-US" sz="1500"/>
              <a:t>pcc</a:t>
            </a:r>
            <a:r>
              <a:rPr lang="en-US" sz="1500"/>
              <a:t>, notice that the template names at the top of the list start with an underscore. These are the templates you want to open; they represent the main levels in the BIBFRAME model, such as </a:t>
            </a:r>
            <a:r>
              <a:rPr b="1" lang="en-US" sz="1500"/>
              <a:t>_PCC BF2 Work (Monograph)</a:t>
            </a:r>
            <a:r>
              <a:rPr lang="en-US" sz="1500"/>
              <a:t>.</a:t>
            </a:r>
            <a:br>
              <a:rPr lang="en-US" sz="1500"/>
            </a:br>
            <a:endParaRPr sz="1500"/>
          </a:p>
          <a:p>
            <a:pPr indent="-323850" lvl="0" marL="457200" rtl="0" algn="l">
              <a:lnSpc>
                <a:spcPct val="90000"/>
              </a:lnSpc>
              <a:spcBef>
                <a:spcPts val="0"/>
              </a:spcBef>
              <a:spcAft>
                <a:spcPts val="0"/>
              </a:spcAft>
              <a:buSzPts val="1500"/>
              <a:buChar char="●"/>
            </a:pPr>
            <a:r>
              <a:rPr lang="en-US" sz="1500"/>
              <a:t>The templates listed farther down, like </a:t>
            </a:r>
            <a:r>
              <a:rPr b="1" lang="en-US" sz="1500"/>
              <a:t>Genre Form</a:t>
            </a:r>
            <a:r>
              <a:rPr lang="en-US" sz="1500"/>
              <a:t>, are smaller templates that are used </a:t>
            </a:r>
            <a:r>
              <a:rPr i="1" lang="en-US" sz="1500"/>
              <a:t>within</a:t>
            </a:r>
            <a:r>
              <a:rPr lang="en-US" sz="1500"/>
              <a:t> the Work, Instance, and Item templates. Although it’s possible to open these “subtemplates” on their own, in practice, you will only need to open the templates that begin with an underscore. </a:t>
            </a:r>
            <a:endParaRPr sz="1500"/>
          </a:p>
        </p:txBody>
      </p:sp>
      <p:sp>
        <p:nvSpPr>
          <p:cNvPr id="116" name="Google Shape;116;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pic>
        <p:nvPicPr>
          <p:cNvPr id="117" name="Google Shape;117;p8"/>
          <p:cNvPicPr preferRelativeResize="0"/>
          <p:nvPr/>
        </p:nvPicPr>
        <p:blipFill rotWithShape="1">
          <a:blip r:embed="rId3">
            <a:alphaModFix/>
          </a:blip>
          <a:srcRect b="47251" l="1283" r="0" t="0"/>
          <a:stretch/>
        </p:blipFill>
        <p:spPr>
          <a:xfrm>
            <a:off x="4974919" y="1152474"/>
            <a:ext cx="3692387" cy="1467231"/>
          </a:xfrm>
          <a:prstGeom prst="rect">
            <a:avLst/>
          </a:prstGeom>
          <a:noFill/>
          <a:ln cap="flat" cmpd="sng" w="9525">
            <a:solidFill>
              <a:schemeClr val="dk2"/>
            </a:solidFill>
            <a:prstDash val="solid"/>
            <a:round/>
            <a:headEnd len="sm" w="sm" type="none"/>
            <a:tailEnd len="sm" w="sm" type="none"/>
          </a:ln>
        </p:spPr>
      </p:pic>
      <p:pic>
        <p:nvPicPr>
          <p:cNvPr id="118" name="Google Shape;118;p8"/>
          <p:cNvPicPr preferRelativeResize="0"/>
          <p:nvPr/>
        </p:nvPicPr>
        <p:blipFill rotWithShape="1">
          <a:blip r:embed="rId3">
            <a:alphaModFix/>
          </a:blip>
          <a:srcRect b="0" l="1283" r="0" t="65479"/>
          <a:stretch/>
        </p:blipFill>
        <p:spPr>
          <a:xfrm>
            <a:off x="4974919" y="2619705"/>
            <a:ext cx="3692387" cy="960232"/>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reflection blurRad="0" dir="5400000" dist="38100" endA="0" endPos="30000" fadeDir="5400012" kx="0" rotWithShape="0" algn="bl" stPos="0" sy="-100000" ky="0"/>
          </a:effectLst>
        </p:spPr>
      </p:pic>
      <p:pic>
        <p:nvPicPr>
          <p:cNvPr id="119" name="Google Shape;119;p8"/>
          <p:cNvPicPr preferRelativeResize="0"/>
          <p:nvPr/>
        </p:nvPicPr>
        <p:blipFill>
          <a:blip r:embed="rId4">
            <a:alphaModFix/>
          </a:blip>
          <a:stretch>
            <a:fillRect/>
          </a:stretch>
        </p:blipFill>
        <p:spPr>
          <a:xfrm>
            <a:off x="4974919" y="3569503"/>
            <a:ext cx="3692386" cy="1191487"/>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sz="3500"/>
              <a:t>Finding templates from the Dashboard</a:t>
            </a:r>
            <a:endParaRPr sz="3500"/>
          </a:p>
        </p:txBody>
      </p:sp>
      <p:sp>
        <p:nvSpPr>
          <p:cNvPr id="125" name="Google Shape;12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26" name="Google Shape;126;p10"/>
          <p:cNvSpPr txBox="1"/>
          <p:nvPr>
            <p:ph idx="1" type="body"/>
          </p:nvPr>
        </p:nvSpPr>
        <p:spPr>
          <a:xfrm>
            <a:off x="628650" y="1268050"/>
            <a:ext cx="2295600" cy="3039900"/>
          </a:xfrm>
          <a:prstGeom prst="rect">
            <a:avLst/>
          </a:prstGeom>
          <a:no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rtl="0" algn="l">
              <a:lnSpc>
                <a:spcPct val="100000"/>
              </a:lnSpc>
              <a:spcBef>
                <a:spcPts val="800"/>
              </a:spcBef>
              <a:spcAft>
                <a:spcPts val="0"/>
              </a:spcAft>
              <a:buClr>
                <a:schemeClr val="dk1"/>
              </a:buClr>
              <a:buSzPts val="800"/>
              <a:buFont typeface="Arial"/>
              <a:buNone/>
            </a:pPr>
            <a:r>
              <a:rPr lang="en-US" sz="1800"/>
              <a:t>The </a:t>
            </a:r>
            <a:r>
              <a:rPr b="1" lang="en-US" sz="1800"/>
              <a:t>Dashboard</a:t>
            </a:r>
            <a:r>
              <a:rPr lang="en-US" sz="1800"/>
              <a:t> tab is a quick way to get your recently opened templates. They will be listed first on the screen under "Recent templates".</a:t>
            </a:r>
            <a:endParaRPr sz="1800"/>
          </a:p>
          <a:p>
            <a:pPr indent="0" lvl="0" marL="0" rtl="0" algn="l">
              <a:lnSpc>
                <a:spcPct val="100000"/>
              </a:lnSpc>
              <a:spcBef>
                <a:spcPts val="800"/>
              </a:spcBef>
              <a:spcAft>
                <a:spcPts val="0"/>
              </a:spcAft>
              <a:buClr>
                <a:schemeClr val="dk1"/>
              </a:buClr>
              <a:buSzPts val="800"/>
              <a:buFont typeface="Arial"/>
              <a:buNone/>
            </a:pPr>
            <a:r>
              <a:rPr i="1" lang="en-US" sz="1800"/>
              <a:t>When you first start in Sinopia, this list will be empty.</a:t>
            </a:r>
            <a:endParaRPr i="1" sz="1800"/>
          </a:p>
        </p:txBody>
      </p:sp>
      <p:pic>
        <p:nvPicPr>
          <p:cNvPr id="127" name="Google Shape;127;p10"/>
          <p:cNvPicPr preferRelativeResize="0"/>
          <p:nvPr/>
        </p:nvPicPr>
        <p:blipFill>
          <a:blip r:embed="rId3">
            <a:alphaModFix/>
          </a:blip>
          <a:stretch>
            <a:fillRect/>
          </a:stretch>
        </p:blipFill>
        <p:spPr>
          <a:xfrm>
            <a:off x="3102900" y="1711525"/>
            <a:ext cx="5412451" cy="2689951"/>
          </a:xfrm>
          <a:prstGeom prst="rect">
            <a:avLst/>
          </a:prstGeom>
          <a:noFill/>
          <a:ln cap="flat" cmpd="sng" w="9525">
            <a:solidFill>
              <a:schemeClr val="dk2"/>
            </a:solidFill>
            <a:prstDash val="solid"/>
            <a:round/>
            <a:headEnd len="sm" w="sm" type="none"/>
            <a:tailEnd len="sm" w="sm" type="none"/>
          </a:ln>
        </p:spPr>
      </p:pic>
      <p:sp>
        <p:nvSpPr>
          <p:cNvPr id="128" name="Google Shape;128;p10"/>
          <p:cNvSpPr/>
          <p:nvPr/>
        </p:nvSpPr>
        <p:spPr>
          <a:xfrm>
            <a:off x="3283525" y="1743900"/>
            <a:ext cx="848700" cy="3579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sz="3200"/>
              <a:t>Finding templates from the Resource Templates screen</a:t>
            </a:r>
            <a:endParaRPr sz="3200"/>
          </a:p>
        </p:txBody>
      </p:sp>
      <p:sp>
        <p:nvSpPr>
          <p:cNvPr id="134" name="Google Shape;134;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35" name="Google Shape;135;p11"/>
          <p:cNvSpPr txBox="1"/>
          <p:nvPr>
            <p:ph idx="1" type="body"/>
          </p:nvPr>
        </p:nvSpPr>
        <p:spPr>
          <a:xfrm>
            <a:off x="667500" y="1761625"/>
            <a:ext cx="2453700" cy="2106900"/>
          </a:xfrm>
          <a:prstGeom prst="rect">
            <a:avLst/>
          </a:prstGeom>
          <a:no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342900" lvl="0" marL="457200" rtl="0" algn="l">
              <a:lnSpc>
                <a:spcPct val="100000"/>
              </a:lnSpc>
              <a:spcBef>
                <a:spcPts val="800"/>
              </a:spcBef>
              <a:spcAft>
                <a:spcPts val="0"/>
              </a:spcAft>
              <a:buSzPts val="1800"/>
              <a:buChar char="●"/>
            </a:pPr>
            <a:r>
              <a:rPr lang="en-US" sz="1800"/>
              <a:t>The Resource templates screen lists your most recently used templates first</a:t>
            </a:r>
            <a:endParaRPr sz="1800"/>
          </a:p>
          <a:p>
            <a:pPr indent="-342900" lvl="0" marL="457200" rtl="0" algn="l">
              <a:lnSpc>
                <a:spcPct val="100000"/>
              </a:lnSpc>
              <a:spcBef>
                <a:spcPts val="0"/>
              </a:spcBef>
              <a:spcAft>
                <a:spcPts val="0"/>
              </a:spcAft>
              <a:buSzPts val="1800"/>
              <a:buChar char="●"/>
            </a:pPr>
            <a:r>
              <a:rPr lang="en-US" sz="1800"/>
              <a:t>Click the heading to open the list</a:t>
            </a:r>
            <a:endParaRPr sz="1800"/>
          </a:p>
        </p:txBody>
      </p:sp>
      <p:pic>
        <p:nvPicPr>
          <p:cNvPr id="136" name="Google Shape;136;p11"/>
          <p:cNvPicPr preferRelativeResize="0"/>
          <p:nvPr/>
        </p:nvPicPr>
        <p:blipFill rotWithShape="1">
          <a:blip r:embed="rId3">
            <a:alphaModFix/>
          </a:blip>
          <a:srcRect b="0" l="764" r="43444" t="0"/>
          <a:stretch/>
        </p:blipFill>
        <p:spPr>
          <a:xfrm>
            <a:off x="3331875" y="1656725"/>
            <a:ext cx="5440652" cy="3094050"/>
          </a:xfrm>
          <a:prstGeom prst="rect">
            <a:avLst/>
          </a:prstGeom>
          <a:noFill/>
          <a:ln cap="flat" cmpd="sng" w="9525">
            <a:solidFill>
              <a:schemeClr val="dk2"/>
            </a:solidFill>
            <a:prstDash val="solid"/>
            <a:round/>
            <a:headEnd len="sm" w="sm" type="none"/>
            <a:tailEnd len="sm" w="sm" type="none"/>
          </a:ln>
        </p:spPr>
      </p:pic>
      <p:sp>
        <p:nvSpPr>
          <p:cNvPr id="137" name="Google Shape;137;p11"/>
          <p:cNvSpPr/>
          <p:nvPr/>
        </p:nvSpPr>
        <p:spPr>
          <a:xfrm>
            <a:off x="4619325" y="1592800"/>
            <a:ext cx="1631700" cy="3579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1"/>
          <p:cNvSpPr/>
          <p:nvPr/>
        </p:nvSpPr>
        <p:spPr>
          <a:xfrm>
            <a:off x="3275300" y="2531225"/>
            <a:ext cx="2127300" cy="3579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US"/>
              <a:t>Icons associated with templates</a:t>
            </a:r>
            <a:endParaRPr/>
          </a:p>
        </p:txBody>
      </p:sp>
      <p:sp>
        <p:nvSpPr>
          <p:cNvPr id="144" name="Google Shape;144;p12"/>
          <p:cNvSpPr txBox="1"/>
          <p:nvPr>
            <p:ph idx="1" type="body"/>
          </p:nvPr>
        </p:nvSpPr>
        <p:spPr>
          <a:xfrm>
            <a:off x="158875" y="1152475"/>
            <a:ext cx="7695000" cy="1927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Char char="●"/>
            </a:pPr>
            <a:r>
              <a:rPr lang="en-US"/>
              <a:t>Buttons &amp; icons beside templates allow you to create a new description from a template, look at a version of the template as linked data, edit the template, or copy the template</a:t>
            </a:r>
            <a:endParaRPr/>
          </a:p>
          <a:p>
            <a:pPr indent="-336550" lvl="0" marL="457200" rtl="0" algn="l">
              <a:lnSpc>
                <a:spcPct val="100000"/>
              </a:lnSpc>
              <a:spcBef>
                <a:spcPts val="0"/>
              </a:spcBef>
              <a:spcAft>
                <a:spcPts val="0"/>
              </a:spcAft>
              <a:buSzPts val="1700"/>
              <a:buChar char="●"/>
            </a:pPr>
            <a:r>
              <a:rPr lang="en-US"/>
              <a:t>you will not have all the icons; their appearance depends on your permissions</a:t>
            </a:r>
            <a:endParaRPr/>
          </a:p>
          <a:p>
            <a:pPr indent="-336550" lvl="0" marL="457200" rtl="0" algn="l">
              <a:lnSpc>
                <a:spcPct val="100000"/>
              </a:lnSpc>
              <a:spcBef>
                <a:spcPts val="0"/>
              </a:spcBef>
              <a:spcAft>
                <a:spcPts val="0"/>
              </a:spcAft>
              <a:buSzPts val="1700"/>
              <a:buChar char="●"/>
            </a:pPr>
            <a:r>
              <a:rPr lang="en-US"/>
              <a:t>creating, editing &amp; copying templates is not in scope with this training; only the first 2 </a:t>
            </a:r>
            <a:r>
              <a:rPr lang="en-US"/>
              <a:t>icons are relevant here</a:t>
            </a:r>
            <a:endParaRPr/>
          </a:p>
          <a:p>
            <a:pPr indent="0" lvl="0" marL="0" rtl="0" algn="l">
              <a:lnSpc>
                <a:spcPct val="100000"/>
              </a:lnSpc>
              <a:spcBef>
                <a:spcPts val="1600"/>
              </a:spcBef>
              <a:spcAft>
                <a:spcPts val="0"/>
              </a:spcAft>
              <a:buClr>
                <a:schemeClr val="dk1"/>
              </a:buClr>
              <a:buSzPts val="1100"/>
              <a:buFont typeface="Arial"/>
              <a:buNone/>
            </a:pPr>
            <a:r>
              <a:t/>
            </a:r>
            <a:endParaRPr/>
          </a:p>
          <a:p>
            <a:pPr indent="0" lvl="0" marL="0" rtl="0" algn="l">
              <a:lnSpc>
                <a:spcPct val="100000"/>
              </a:lnSpc>
              <a:spcBef>
                <a:spcPts val="1600"/>
              </a:spcBef>
              <a:spcAft>
                <a:spcPts val="1600"/>
              </a:spcAft>
              <a:buSzPts val="1700"/>
              <a:buNone/>
            </a:pPr>
            <a:r>
              <a:t/>
            </a:r>
            <a:endParaRPr/>
          </a:p>
        </p:txBody>
      </p:sp>
      <p:sp>
        <p:nvSpPr>
          <p:cNvPr id="145" name="Google Shape;145;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pic>
        <p:nvPicPr>
          <p:cNvPr id="146" name="Google Shape;146;p12"/>
          <p:cNvPicPr preferRelativeResize="0"/>
          <p:nvPr/>
        </p:nvPicPr>
        <p:blipFill>
          <a:blip r:embed="rId3">
            <a:alphaModFix/>
          </a:blip>
          <a:stretch>
            <a:fillRect/>
          </a:stretch>
        </p:blipFill>
        <p:spPr>
          <a:xfrm>
            <a:off x="184800" y="3218300"/>
            <a:ext cx="6863227" cy="1624125"/>
          </a:xfrm>
          <a:prstGeom prst="rect">
            <a:avLst/>
          </a:prstGeom>
          <a:noFill/>
          <a:ln cap="flat" cmpd="sng" w="9525">
            <a:solidFill>
              <a:schemeClr val="dk2"/>
            </a:solidFill>
            <a:prstDash val="solid"/>
            <a:round/>
            <a:headEnd len="sm" w="sm" type="none"/>
            <a:tailEnd len="sm" w="sm" type="none"/>
          </a:ln>
        </p:spPr>
      </p:pic>
      <p:sp>
        <p:nvSpPr>
          <p:cNvPr id="147" name="Google Shape;147;p12"/>
          <p:cNvSpPr/>
          <p:nvPr/>
        </p:nvSpPr>
        <p:spPr>
          <a:xfrm>
            <a:off x="5922050" y="4432275"/>
            <a:ext cx="309900" cy="2838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2"/>
          <p:cNvSpPr/>
          <p:nvPr/>
        </p:nvSpPr>
        <p:spPr>
          <a:xfrm>
            <a:off x="6231950" y="4432275"/>
            <a:ext cx="309900" cy="2838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9" name="Google Shape;149;p12"/>
          <p:cNvCxnSpPr>
            <a:stCxn id="147" idx="0"/>
            <a:endCxn id="150" idx="1"/>
          </p:cNvCxnSpPr>
          <p:nvPr/>
        </p:nvCxnSpPr>
        <p:spPr>
          <a:xfrm flipH="1" rot="10800000">
            <a:off x="6077000" y="3738975"/>
            <a:ext cx="1178400" cy="693300"/>
          </a:xfrm>
          <a:prstGeom prst="straightConnector1">
            <a:avLst/>
          </a:prstGeom>
          <a:noFill/>
          <a:ln cap="flat" cmpd="sng" w="19050">
            <a:solidFill>
              <a:srgbClr val="FF0000"/>
            </a:solidFill>
            <a:prstDash val="solid"/>
            <a:round/>
            <a:headEnd len="med" w="med" type="none"/>
            <a:tailEnd len="med" w="med" type="triangle"/>
          </a:ln>
        </p:spPr>
      </p:cxnSp>
      <p:cxnSp>
        <p:nvCxnSpPr>
          <p:cNvPr id="151" name="Google Shape;151;p12"/>
          <p:cNvCxnSpPr>
            <a:stCxn id="148" idx="6"/>
            <a:endCxn id="152" idx="1"/>
          </p:cNvCxnSpPr>
          <p:nvPr/>
        </p:nvCxnSpPr>
        <p:spPr>
          <a:xfrm flipH="1" rot="10800000">
            <a:off x="6541850" y="4431075"/>
            <a:ext cx="1082700" cy="143100"/>
          </a:xfrm>
          <a:prstGeom prst="straightConnector1">
            <a:avLst/>
          </a:prstGeom>
          <a:noFill/>
          <a:ln cap="flat" cmpd="sng" w="19050">
            <a:solidFill>
              <a:srgbClr val="FF0000"/>
            </a:solidFill>
            <a:prstDash val="solid"/>
            <a:round/>
            <a:headEnd len="med" w="med" type="none"/>
            <a:tailEnd len="med" w="med" type="triangle"/>
          </a:ln>
        </p:spPr>
      </p:cxnSp>
      <p:sp>
        <p:nvSpPr>
          <p:cNvPr id="150" name="Google Shape;150;p12"/>
          <p:cNvSpPr/>
          <p:nvPr/>
        </p:nvSpPr>
        <p:spPr>
          <a:xfrm>
            <a:off x="7255475" y="3597000"/>
            <a:ext cx="1217100" cy="283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900"/>
              <a:t>Create a description (catalog)</a:t>
            </a:r>
            <a:endParaRPr sz="900"/>
          </a:p>
        </p:txBody>
      </p:sp>
      <p:sp>
        <p:nvSpPr>
          <p:cNvPr id="152" name="Google Shape;152;p12"/>
          <p:cNvSpPr/>
          <p:nvPr/>
        </p:nvSpPr>
        <p:spPr>
          <a:xfrm>
            <a:off x="7624550" y="4199175"/>
            <a:ext cx="1148100" cy="464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000"/>
              <a:t>View a description or template</a:t>
            </a:r>
            <a:endParaRPr sz="1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txBox="1"/>
          <p:nvPr>
            <p:ph type="title"/>
          </p:nvPr>
        </p:nvSpPr>
        <p:spPr>
          <a:xfrm>
            <a:off x="251925" y="1879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US"/>
              <a:t>Opening a PCC Template for cataloging</a:t>
            </a:r>
            <a:endParaRPr/>
          </a:p>
        </p:txBody>
      </p:sp>
      <p:sp>
        <p:nvSpPr>
          <p:cNvPr id="158" name="Google Shape;158;p9"/>
          <p:cNvSpPr txBox="1"/>
          <p:nvPr/>
        </p:nvSpPr>
        <p:spPr>
          <a:xfrm>
            <a:off x="224800" y="1615950"/>
            <a:ext cx="2696700" cy="2634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Calibri"/>
                <a:ea typeface="Calibri"/>
                <a:cs typeface="Calibri"/>
                <a:sym typeface="Calibri"/>
              </a:rPr>
              <a:t>Label/ID: </a:t>
            </a:r>
            <a:r>
              <a:rPr b="0" i="0" lang="en-US" sz="1100" u="none" cap="none" strike="noStrike">
                <a:solidFill>
                  <a:srgbClr val="000000"/>
                </a:solidFill>
                <a:latin typeface="Calibri"/>
                <a:ea typeface="Calibri"/>
                <a:cs typeface="Calibri"/>
                <a:sym typeface="Calibri"/>
              </a:rPr>
              <a:t>Template name</a:t>
            </a:r>
            <a:endParaRPr b="0" i="0" sz="1100" u="none" cap="none" strike="noStrike">
              <a:solidFill>
                <a:srgbClr val="000000"/>
              </a:solidFill>
              <a:latin typeface="Calibri"/>
              <a:ea typeface="Calibri"/>
              <a:cs typeface="Calibri"/>
              <a:sym typeface="Calibri"/>
            </a:endParaRPr>
          </a:p>
        </p:txBody>
      </p:sp>
      <p:sp>
        <p:nvSpPr>
          <p:cNvPr id="159" name="Google Shape;159;p9"/>
          <p:cNvSpPr txBox="1"/>
          <p:nvPr/>
        </p:nvSpPr>
        <p:spPr>
          <a:xfrm>
            <a:off x="224800" y="1943100"/>
            <a:ext cx="2696700" cy="6465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Calibri"/>
                <a:ea typeface="Calibri"/>
                <a:cs typeface="Calibri"/>
                <a:sym typeface="Calibri"/>
              </a:rPr>
              <a:t>Resource URI: </a:t>
            </a:r>
            <a:r>
              <a:rPr b="0" i="0" lang="en-US" sz="1100" u="none" cap="none" strike="noStrike">
                <a:solidFill>
                  <a:srgbClr val="000000"/>
                </a:solidFill>
                <a:latin typeface="Calibri"/>
                <a:ea typeface="Calibri"/>
                <a:cs typeface="Calibri"/>
                <a:sym typeface="Calibri"/>
              </a:rPr>
              <a:t>When this template is used for cataloging, the resulting resource will have this URI as its type, or class. </a:t>
            </a:r>
            <a:endParaRPr b="0" i="0" sz="1100" u="none" cap="none" strike="noStrike">
              <a:solidFill>
                <a:srgbClr val="000000"/>
              </a:solidFill>
              <a:latin typeface="Calibri"/>
              <a:ea typeface="Calibri"/>
              <a:cs typeface="Calibri"/>
              <a:sym typeface="Calibri"/>
            </a:endParaRPr>
          </a:p>
        </p:txBody>
      </p:sp>
      <p:sp>
        <p:nvSpPr>
          <p:cNvPr id="160" name="Google Shape;160;p9"/>
          <p:cNvSpPr txBox="1"/>
          <p:nvPr/>
        </p:nvSpPr>
        <p:spPr>
          <a:xfrm>
            <a:off x="161900" y="1048050"/>
            <a:ext cx="5784900" cy="415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400"/>
              </a:spcBef>
              <a:spcAft>
                <a:spcPts val="800"/>
              </a:spcAft>
              <a:buClr>
                <a:srgbClr val="000000"/>
              </a:buClr>
              <a:buSzPts val="1500"/>
              <a:buFont typeface="Arial"/>
              <a:buNone/>
            </a:pPr>
            <a:r>
              <a:rPr b="0" i="0" lang="en-US" sz="1500" u="none" cap="none" strike="noStrike">
                <a:solidFill>
                  <a:schemeClr val="dk1"/>
                </a:solidFill>
                <a:latin typeface="Arial"/>
                <a:ea typeface="Arial"/>
                <a:cs typeface="Arial"/>
                <a:sym typeface="Arial"/>
              </a:rPr>
              <a:t>Sinopia shows </a:t>
            </a:r>
            <a:r>
              <a:rPr lang="en-US" sz="1500">
                <a:solidFill>
                  <a:schemeClr val="dk1"/>
                </a:solidFill>
              </a:rPr>
              <a:t>provides the</a:t>
            </a:r>
            <a:r>
              <a:rPr b="0" i="0" lang="en-US" sz="1500" u="none" cap="none" strike="noStrike">
                <a:solidFill>
                  <a:schemeClr val="dk1"/>
                </a:solidFill>
                <a:latin typeface="Arial"/>
                <a:ea typeface="Arial"/>
                <a:cs typeface="Arial"/>
                <a:sym typeface="Arial"/>
              </a:rPr>
              <a:t> following details about each template:</a:t>
            </a:r>
            <a:endParaRPr b="1" i="1" sz="1500" u="none" cap="none" strike="noStrike">
              <a:solidFill>
                <a:schemeClr val="dk1"/>
              </a:solidFill>
              <a:latin typeface="Arial"/>
              <a:ea typeface="Arial"/>
              <a:cs typeface="Arial"/>
              <a:sym typeface="Arial"/>
            </a:endParaRPr>
          </a:p>
        </p:txBody>
      </p:sp>
      <p:sp>
        <p:nvSpPr>
          <p:cNvPr id="161" name="Google Shape;161;p9"/>
          <p:cNvSpPr txBox="1"/>
          <p:nvPr/>
        </p:nvSpPr>
        <p:spPr>
          <a:xfrm>
            <a:off x="224800" y="2629950"/>
            <a:ext cx="2696700" cy="4734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Calibri"/>
                <a:ea typeface="Calibri"/>
                <a:cs typeface="Calibri"/>
                <a:sym typeface="Calibri"/>
              </a:rPr>
              <a:t>Author: </a:t>
            </a:r>
            <a:r>
              <a:rPr b="0" i="0" lang="en-US" sz="1100" u="none" cap="none" strike="noStrike">
                <a:solidFill>
                  <a:srgbClr val="000000"/>
                </a:solidFill>
                <a:latin typeface="Calibri"/>
                <a:ea typeface="Calibri"/>
                <a:cs typeface="Calibri"/>
                <a:sym typeface="Calibri"/>
              </a:rPr>
              <a:t>Name of organization or person who designed this template</a:t>
            </a:r>
            <a:endParaRPr b="0" i="0" sz="1100" u="none" cap="none" strike="noStrike">
              <a:solidFill>
                <a:srgbClr val="000000"/>
              </a:solidFill>
              <a:latin typeface="Calibri"/>
              <a:ea typeface="Calibri"/>
              <a:cs typeface="Calibri"/>
              <a:sym typeface="Calibri"/>
            </a:endParaRPr>
          </a:p>
        </p:txBody>
      </p:sp>
      <p:sp>
        <p:nvSpPr>
          <p:cNvPr id="162" name="Google Shape;162;p9"/>
          <p:cNvSpPr txBox="1"/>
          <p:nvPr/>
        </p:nvSpPr>
        <p:spPr>
          <a:xfrm>
            <a:off x="224800" y="3657450"/>
            <a:ext cx="2696700" cy="2634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Calibri"/>
                <a:ea typeface="Calibri"/>
                <a:cs typeface="Calibri"/>
                <a:sym typeface="Calibri"/>
              </a:rPr>
              <a:t>Date: </a:t>
            </a:r>
            <a:r>
              <a:rPr b="0" i="0" lang="en-US" sz="1100" u="none" cap="none" strike="noStrike">
                <a:solidFill>
                  <a:srgbClr val="000000"/>
                </a:solidFill>
                <a:latin typeface="Calibri"/>
                <a:ea typeface="Calibri"/>
                <a:cs typeface="Calibri"/>
                <a:sym typeface="Calibri"/>
              </a:rPr>
              <a:t>Date template was created or modified</a:t>
            </a:r>
            <a:endParaRPr b="0" i="0" sz="1100" u="none" cap="none" strike="noStrike">
              <a:solidFill>
                <a:srgbClr val="000000"/>
              </a:solidFill>
              <a:latin typeface="Calibri"/>
              <a:ea typeface="Calibri"/>
              <a:cs typeface="Calibri"/>
              <a:sym typeface="Calibri"/>
            </a:endParaRPr>
          </a:p>
        </p:txBody>
      </p:sp>
      <p:sp>
        <p:nvSpPr>
          <p:cNvPr id="163" name="Google Shape;163;p9"/>
          <p:cNvSpPr txBox="1"/>
          <p:nvPr/>
        </p:nvSpPr>
        <p:spPr>
          <a:xfrm>
            <a:off x="224800" y="3961200"/>
            <a:ext cx="2696700" cy="4113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Calibri"/>
                <a:ea typeface="Calibri"/>
                <a:cs typeface="Calibri"/>
                <a:sym typeface="Calibri"/>
              </a:rPr>
              <a:t>Guiding statement: </a:t>
            </a:r>
            <a:r>
              <a:rPr b="0" i="0" lang="en-US" sz="1100" u="none" cap="none" strike="noStrike">
                <a:solidFill>
                  <a:srgbClr val="000000"/>
                </a:solidFill>
                <a:latin typeface="Calibri"/>
                <a:ea typeface="Calibri"/>
                <a:cs typeface="Calibri"/>
                <a:sym typeface="Calibri"/>
              </a:rPr>
              <a:t>Notes about the template</a:t>
            </a:r>
            <a:endParaRPr b="0" i="0" sz="1100" u="none" cap="none" strike="noStrike">
              <a:solidFill>
                <a:srgbClr val="000000"/>
              </a:solidFill>
              <a:latin typeface="Calibri"/>
              <a:ea typeface="Calibri"/>
              <a:cs typeface="Calibri"/>
              <a:sym typeface="Calibri"/>
            </a:endParaRPr>
          </a:p>
        </p:txBody>
      </p:sp>
      <p:sp>
        <p:nvSpPr>
          <p:cNvPr id="164" name="Google Shape;164;p9"/>
          <p:cNvSpPr txBox="1"/>
          <p:nvPr/>
        </p:nvSpPr>
        <p:spPr>
          <a:xfrm>
            <a:off x="5519600" y="4035300"/>
            <a:ext cx="3000000" cy="877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400"/>
              </a:spcBef>
              <a:spcAft>
                <a:spcPts val="800"/>
              </a:spcAft>
              <a:buClr>
                <a:srgbClr val="000000"/>
              </a:buClr>
              <a:buSzPts val="1500"/>
              <a:buFont typeface="Arial"/>
              <a:buNone/>
            </a:pPr>
            <a:r>
              <a:rPr b="0" i="0" lang="en-US" sz="1500" u="none" cap="none" strike="noStrike">
                <a:solidFill>
                  <a:schemeClr val="dk1"/>
                </a:solidFill>
                <a:latin typeface="Arial"/>
                <a:ea typeface="Arial"/>
                <a:cs typeface="Arial"/>
                <a:sym typeface="Arial"/>
                <a:extLst>
                  <a:ext uri="http://customooxmlschemas.google.com/">
                    <go:slidesCustomData xmlns:go="http://customooxmlschemas.google.com/" textRoundtripDataId="5"/>
                  </a:ext>
                </a:extLst>
              </a:rPr>
              <a:t>To open </a:t>
            </a:r>
            <a:r>
              <a:rPr lang="en-US" sz="1500">
                <a:solidFill>
                  <a:schemeClr val="dk1"/>
                </a:solidFill>
                <a:extLst>
                  <a:ext uri="http://customooxmlschemas.google.com/">
                    <go:slidesCustomData xmlns:go="http://customooxmlschemas.google.com/" textRoundtripDataId="6"/>
                  </a:ext>
                </a:extLst>
              </a:rPr>
              <a:t>a </a:t>
            </a:r>
            <a:r>
              <a:rPr b="0" i="0" lang="en-US" sz="1500" u="none" cap="none" strike="noStrike">
                <a:solidFill>
                  <a:schemeClr val="dk1"/>
                </a:solidFill>
                <a:latin typeface="Arial"/>
                <a:ea typeface="Arial"/>
                <a:cs typeface="Arial"/>
                <a:sym typeface="Arial"/>
                <a:extLst>
                  <a:ext uri="http://customooxmlschemas.google.com/">
                    <go:slidesCustomData xmlns:go="http://customooxmlschemas.google.com/" textRoundtripDataId="7"/>
                  </a:ext>
                </a:extLst>
              </a:rPr>
              <a:t>template for new cataloging, click </a:t>
            </a:r>
            <a:r>
              <a:rPr lang="en-US" sz="1500">
                <a:solidFill>
                  <a:schemeClr val="dk1"/>
                </a:solidFill>
              </a:rPr>
              <a:t>on the "create" icon under "Actions".</a:t>
            </a:r>
            <a:endParaRPr b="0" i="0" sz="1400" u="none" cap="none" strike="noStrike">
              <a:solidFill>
                <a:srgbClr val="000000"/>
              </a:solidFill>
              <a:latin typeface="Arial"/>
              <a:ea typeface="Arial"/>
              <a:cs typeface="Arial"/>
              <a:sym typeface="Arial"/>
            </a:endParaRPr>
          </a:p>
        </p:txBody>
      </p:sp>
      <p:pic>
        <p:nvPicPr>
          <p:cNvPr id="165" name="Google Shape;165;p9"/>
          <p:cNvPicPr preferRelativeResize="0"/>
          <p:nvPr/>
        </p:nvPicPr>
        <p:blipFill rotWithShape="1">
          <a:blip r:embed="rId3">
            <a:alphaModFix/>
          </a:blip>
          <a:srcRect b="0" l="0" r="6568" t="0"/>
          <a:stretch/>
        </p:blipFill>
        <p:spPr>
          <a:xfrm>
            <a:off x="2979850" y="1615950"/>
            <a:ext cx="5698873" cy="2367625"/>
          </a:xfrm>
          <a:prstGeom prst="rect">
            <a:avLst/>
          </a:prstGeom>
          <a:noFill/>
          <a:ln cap="flat" cmpd="sng" w="9525">
            <a:solidFill>
              <a:schemeClr val="dk2"/>
            </a:solidFill>
            <a:prstDash val="solid"/>
            <a:round/>
            <a:headEnd len="sm" w="sm" type="none"/>
            <a:tailEnd len="sm" w="sm" type="none"/>
          </a:ln>
        </p:spPr>
      </p:pic>
      <p:sp>
        <p:nvSpPr>
          <p:cNvPr id="166" name="Google Shape;166;p9"/>
          <p:cNvSpPr/>
          <p:nvPr/>
        </p:nvSpPr>
        <p:spPr>
          <a:xfrm>
            <a:off x="8131075" y="3018000"/>
            <a:ext cx="333000" cy="4494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67" name="Google Shape;167;p9"/>
          <p:cNvCxnSpPr>
            <a:stCxn id="164" idx="0"/>
          </p:cNvCxnSpPr>
          <p:nvPr/>
        </p:nvCxnSpPr>
        <p:spPr>
          <a:xfrm flipH="1" rot="10800000">
            <a:off x="7019600" y="3328800"/>
            <a:ext cx="1111500" cy="706500"/>
          </a:xfrm>
          <a:prstGeom prst="straightConnector1">
            <a:avLst/>
          </a:prstGeom>
          <a:noFill/>
          <a:ln cap="flat" cmpd="sng" w="19050">
            <a:solidFill>
              <a:srgbClr val="FF0000"/>
            </a:solidFill>
            <a:prstDash val="solid"/>
            <a:round/>
            <a:headEnd len="sm" w="sm" type="none"/>
            <a:tailEnd len="med" w="med" type="triangle"/>
          </a:ln>
        </p:spPr>
      </p:cxnSp>
      <p:sp>
        <p:nvSpPr>
          <p:cNvPr id="168" name="Google Shape;168;p9"/>
          <p:cNvSpPr txBox="1"/>
          <p:nvPr/>
        </p:nvSpPr>
        <p:spPr>
          <a:xfrm>
            <a:off x="224800" y="3143700"/>
            <a:ext cx="2696700" cy="4734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1" lang="en-US" sz="1100">
                <a:latin typeface="Calibri"/>
                <a:ea typeface="Calibri"/>
                <a:cs typeface="Calibri"/>
                <a:sym typeface="Calibri"/>
              </a:rPr>
              <a:t>Group</a:t>
            </a:r>
            <a:r>
              <a:rPr b="1" i="0" lang="en-US" sz="1100" u="none" cap="none" strike="noStrike">
                <a:solidFill>
                  <a:srgbClr val="000000"/>
                </a:solidFill>
                <a:latin typeface="Calibri"/>
                <a:ea typeface="Calibri"/>
                <a:cs typeface="Calibri"/>
                <a:sym typeface="Calibri"/>
              </a:rPr>
              <a:t>: </a:t>
            </a:r>
            <a:r>
              <a:rPr lang="en-US" sz="1100">
                <a:latin typeface="Calibri"/>
                <a:ea typeface="Calibri"/>
                <a:cs typeface="Calibri"/>
                <a:sym typeface="Calibri"/>
              </a:rPr>
              <a:t>The Sinopia group who owns the template &amp; can edit it</a:t>
            </a:r>
            <a:endParaRPr b="0" i="0" sz="1100" u="none" cap="none" strike="noStrike">
              <a:solidFill>
                <a:srgbClr val="000000"/>
              </a:solidFill>
              <a:latin typeface="Calibri"/>
              <a:ea typeface="Calibri"/>
              <a:cs typeface="Calibri"/>
              <a:sym typeface="Calibri"/>
            </a:endParaRPr>
          </a:p>
        </p:txBody>
      </p:sp>
      <p:sp>
        <p:nvSpPr>
          <p:cNvPr id="169" name="Google Shape;169;p9"/>
          <p:cNvSpPr txBox="1"/>
          <p:nvPr/>
        </p:nvSpPr>
        <p:spPr>
          <a:xfrm>
            <a:off x="224800" y="4412850"/>
            <a:ext cx="2696700" cy="4113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1" lang="en-US" sz="1100">
                <a:latin typeface="Calibri"/>
                <a:ea typeface="Calibri"/>
                <a:cs typeface="Calibri"/>
                <a:sym typeface="Calibri"/>
              </a:rPr>
              <a:t>Actions:</a:t>
            </a:r>
            <a:r>
              <a:rPr b="1" i="0" lang="en-US" sz="1100" u="none" cap="none" strike="noStrike">
                <a:solidFill>
                  <a:srgbClr val="000000"/>
                </a:solidFill>
                <a:latin typeface="Calibri"/>
                <a:ea typeface="Calibri"/>
                <a:cs typeface="Calibri"/>
                <a:sym typeface="Calibri"/>
              </a:rPr>
              <a:t> </a:t>
            </a:r>
            <a:r>
              <a:rPr lang="en-US" sz="1100">
                <a:latin typeface="Calibri"/>
                <a:ea typeface="Calibri"/>
                <a:cs typeface="Calibri"/>
                <a:sym typeface="Calibri"/>
              </a:rPr>
              <a:t>Actions you are permitted to take with this particular template</a:t>
            </a:r>
            <a:endParaRPr b="0" i="0" sz="1100" u="none" cap="none" strike="noStrike">
              <a:solidFill>
                <a:srgbClr val="000000"/>
              </a:solidFill>
              <a:latin typeface="Calibri"/>
              <a:ea typeface="Calibri"/>
              <a:cs typeface="Calibri"/>
              <a:sym typeface="Calibri"/>
            </a:endParaRPr>
          </a:p>
        </p:txBody>
      </p:sp>
      <p:cxnSp>
        <p:nvCxnSpPr>
          <p:cNvPr id="170" name="Google Shape;170;p9"/>
          <p:cNvCxnSpPr>
            <a:endCxn id="158" idx="0"/>
          </p:cNvCxnSpPr>
          <p:nvPr/>
        </p:nvCxnSpPr>
        <p:spPr>
          <a:xfrm flipH="1">
            <a:off x="1573150" y="1405650"/>
            <a:ext cx="900" cy="210300"/>
          </a:xfrm>
          <a:prstGeom prst="straightConnector1">
            <a:avLst/>
          </a:prstGeom>
          <a:noFill/>
          <a:ln cap="flat" cmpd="sng" w="19050">
            <a:solidFill>
              <a:srgbClr val="FF0000"/>
            </a:solidFill>
            <a:prstDash val="solid"/>
            <a:round/>
            <a:headEnd len="sm" w="sm" type="none"/>
            <a:tailEnd len="med" w="med" type="triangle"/>
          </a:ln>
        </p:spPr>
      </p:cxnSp>
      <p:sp>
        <p:nvSpPr>
          <p:cNvPr id="171" name="Google Shape;171;p9"/>
          <p:cNvSpPr/>
          <p:nvPr/>
        </p:nvSpPr>
        <p:spPr>
          <a:xfrm>
            <a:off x="3038575" y="2508600"/>
            <a:ext cx="5640300" cy="210300"/>
          </a:xfrm>
          <a:prstGeom prst="roundRect">
            <a:avLst>
              <a:gd fmla="val 16667" name="adj"/>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US"/>
              <a:t>Navigating a template: Editor tab</a:t>
            </a:r>
            <a:endParaRPr/>
          </a:p>
        </p:txBody>
      </p:sp>
      <p:sp>
        <p:nvSpPr>
          <p:cNvPr id="177" name="Google Shape;177;p13"/>
          <p:cNvSpPr txBox="1"/>
          <p:nvPr>
            <p:ph idx="1" type="body"/>
          </p:nvPr>
        </p:nvSpPr>
        <p:spPr>
          <a:xfrm>
            <a:off x="311700" y="1152475"/>
            <a:ext cx="3039300" cy="2906100"/>
          </a:xfrm>
          <a:prstGeom prst="rect">
            <a:avLst/>
          </a:prstGeom>
          <a:noFill/>
          <a:ln>
            <a:noFill/>
          </a:ln>
        </p:spPr>
        <p:txBody>
          <a:bodyPr anchorCtr="0" anchor="t" bIns="91425" lIns="91425" spcFirstLastPara="1" rIns="91425" wrap="square" tIns="91425">
            <a:noAutofit/>
          </a:bodyPr>
          <a:lstStyle/>
          <a:p>
            <a:pPr indent="-336550" lvl="0" marL="457200" rtl="0" algn="l">
              <a:lnSpc>
                <a:spcPct val="100000"/>
              </a:lnSpc>
              <a:spcBef>
                <a:spcPts val="400"/>
              </a:spcBef>
              <a:spcAft>
                <a:spcPts val="0"/>
              </a:spcAft>
              <a:buClr>
                <a:schemeClr val="dk1"/>
              </a:buClr>
              <a:buSzPts val="1700"/>
              <a:buChar char="●"/>
            </a:pPr>
            <a:r>
              <a:rPr lang="en-US">
                <a:solidFill>
                  <a:schemeClr val="dk1"/>
                </a:solidFill>
              </a:rPr>
              <a:t>When you click on the "create" icon, Sinopia will open the template for cataloging in the </a:t>
            </a:r>
            <a:r>
              <a:rPr b="1" lang="en-US">
                <a:solidFill>
                  <a:schemeClr val="dk1"/>
                </a:solidFill>
              </a:rPr>
              <a:t>Editor</a:t>
            </a:r>
            <a:r>
              <a:rPr lang="en-US">
                <a:solidFill>
                  <a:schemeClr val="dk1"/>
                </a:solidFill>
              </a:rPr>
              <a:t> tab</a:t>
            </a:r>
            <a:endParaRPr>
              <a:solidFill>
                <a:schemeClr val="dk1"/>
              </a:solidFill>
            </a:endParaRPr>
          </a:p>
          <a:p>
            <a:pPr indent="-336550" lvl="0" marL="457200" rtl="0" algn="l">
              <a:lnSpc>
                <a:spcPct val="100000"/>
              </a:lnSpc>
              <a:spcBef>
                <a:spcPts val="400"/>
              </a:spcBef>
              <a:spcAft>
                <a:spcPts val="0"/>
              </a:spcAft>
              <a:buClr>
                <a:schemeClr val="dk1"/>
              </a:buClr>
              <a:buSzPts val="1700"/>
              <a:buChar char="●"/>
            </a:pPr>
            <a:r>
              <a:rPr lang="en-US">
                <a:solidFill>
                  <a:schemeClr val="dk1"/>
                </a:solidFill>
              </a:rPr>
              <a:t>This is where you will enter cataloging data &amp; create a BIBFRAME-based resource description</a:t>
            </a:r>
            <a:endParaRPr>
              <a:solidFill>
                <a:schemeClr val="dk1"/>
              </a:solidFill>
            </a:endParaRPr>
          </a:p>
        </p:txBody>
      </p:sp>
      <p:sp>
        <p:nvSpPr>
          <p:cNvPr id="178" name="Google Shape;178;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79" name="Google Shape;179;p13"/>
          <p:cNvSpPr txBox="1"/>
          <p:nvPr/>
        </p:nvSpPr>
        <p:spPr>
          <a:xfrm>
            <a:off x="3144775" y="4058575"/>
            <a:ext cx="4810200" cy="10227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chemeClr val="dk1"/>
              </a:buClr>
              <a:buSzPts val="1400"/>
              <a:buFont typeface="Arial"/>
              <a:buChar char="●"/>
            </a:pPr>
            <a:r>
              <a:rPr b="0" i="0" lang="en-US" u="none" cap="none" strike="noStrike">
                <a:solidFill>
                  <a:schemeClr val="dk1"/>
                </a:solidFill>
                <a:latin typeface="Arial"/>
                <a:ea typeface="Arial"/>
                <a:cs typeface="Arial"/>
                <a:sym typeface="Arial"/>
              </a:rPr>
              <a:t>The following slides show how to navigate through a template on the </a:t>
            </a:r>
            <a:r>
              <a:rPr b="0" i="1" lang="en-US" u="none" cap="none" strike="noStrike">
                <a:solidFill>
                  <a:schemeClr val="dk1"/>
                </a:solidFill>
                <a:latin typeface="Arial"/>
                <a:ea typeface="Arial"/>
                <a:cs typeface="Arial"/>
                <a:sym typeface="Arial"/>
              </a:rPr>
              <a:t>Editor</a:t>
            </a:r>
            <a:r>
              <a:rPr b="0" i="0" lang="en-US" u="none" cap="none" strike="noStrike">
                <a:solidFill>
                  <a:schemeClr val="dk1"/>
                </a:solidFill>
                <a:latin typeface="Arial"/>
                <a:ea typeface="Arial"/>
                <a:cs typeface="Arial"/>
                <a:sym typeface="Arial"/>
              </a:rPr>
              <a:t> tab. Later modules explain how to enter data into the template.</a:t>
            </a:r>
            <a:endParaRPr b="0" i="0" sz="1100" u="none" cap="none" strike="noStrike">
              <a:solidFill>
                <a:srgbClr val="000000"/>
              </a:solidFill>
              <a:latin typeface="Arial"/>
              <a:ea typeface="Arial"/>
              <a:cs typeface="Arial"/>
              <a:sym typeface="Arial"/>
            </a:endParaRPr>
          </a:p>
        </p:txBody>
      </p:sp>
      <p:pic>
        <p:nvPicPr>
          <p:cNvPr id="180" name="Google Shape;180;p13"/>
          <p:cNvPicPr preferRelativeResize="0"/>
          <p:nvPr/>
        </p:nvPicPr>
        <p:blipFill>
          <a:blip r:embed="rId3">
            <a:alphaModFix/>
          </a:blip>
          <a:stretch>
            <a:fillRect/>
          </a:stretch>
        </p:blipFill>
        <p:spPr>
          <a:xfrm>
            <a:off x="3211900" y="1127525"/>
            <a:ext cx="4383165" cy="2888449"/>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4"/>
          <p:cNvSpPr txBox="1"/>
          <p:nvPr>
            <p:ph idx="1" type="body"/>
          </p:nvPr>
        </p:nvSpPr>
        <p:spPr>
          <a:xfrm>
            <a:off x="311700" y="1152475"/>
            <a:ext cx="2186100" cy="1993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800"/>
              <a:buFont typeface="Arial"/>
              <a:buNone/>
            </a:pPr>
            <a:r>
              <a:rPr lang="en-US"/>
              <a:t>The left sidebar shows an overview of the template and gives you a quick way to move from one section to another.</a:t>
            </a:r>
            <a:endParaRPr/>
          </a:p>
          <a:p>
            <a:pPr indent="0" lvl="0" marL="0" rtl="0" algn="l">
              <a:lnSpc>
                <a:spcPct val="100000"/>
              </a:lnSpc>
              <a:spcBef>
                <a:spcPts val="1600"/>
              </a:spcBef>
              <a:spcAft>
                <a:spcPts val="1600"/>
              </a:spcAft>
              <a:buSzPts val="1700"/>
              <a:buNone/>
            </a:pPr>
            <a:r>
              <a:t/>
            </a:r>
            <a:endParaRPr/>
          </a:p>
        </p:txBody>
      </p:sp>
      <p:sp>
        <p:nvSpPr>
          <p:cNvPr id="186" name="Google Shape;186;p14"/>
          <p:cNvSpPr txBox="1"/>
          <p:nvPr>
            <p:ph type="title"/>
          </p:nvPr>
        </p:nvSpPr>
        <p:spPr>
          <a:xfrm>
            <a:off x="311700" y="445025"/>
            <a:ext cx="8520600" cy="5727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chemeClr val="dk1"/>
              </a:buClr>
              <a:buSzPts val="1400"/>
              <a:buNone/>
            </a:pPr>
            <a:r>
              <a:rPr lang="en-US" sz="3600"/>
              <a:t>Navigating a Template: Sidebar</a:t>
            </a:r>
            <a:endParaRPr sz="3600"/>
          </a:p>
        </p:txBody>
      </p:sp>
      <p:sp>
        <p:nvSpPr>
          <p:cNvPr id="187" name="Google Shape;18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pic>
        <p:nvPicPr>
          <p:cNvPr id="188" name="Google Shape;188;p14"/>
          <p:cNvPicPr preferRelativeResize="0"/>
          <p:nvPr/>
        </p:nvPicPr>
        <p:blipFill>
          <a:blip r:embed="rId3">
            <a:alphaModFix/>
          </a:blip>
          <a:stretch>
            <a:fillRect/>
          </a:stretch>
        </p:blipFill>
        <p:spPr>
          <a:xfrm>
            <a:off x="3310950" y="1152475"/>
            <a:ext cx="3531428" cy="3820974"/>
          </a:xfrm>
          <a:prstGeom prst="rect">
            <a:avLst/>
          </a:prstGeom>
          <a:noFill/>
          <a:ln cap="flat" cmpd="sng" w="9525">
            <a:solidFill>
              <a:schemeClr val="dk2"/>
            </a:solidFill>
            <a:prstDash val="solid"/>
            <a:round/>
            <a:headEnd len="sm" w="sm" type="none"/>
            <a:tailEnd len="sm" w="sm" type="none"/>
          </a:ln>
        </p:spPr>
      </p:pic>
      <p:sp>
        <p:nvSpPr>
          <p:cNvPr id="189" name="Google Shape;189;p14"/>
          <p:cNvSpPr/>
          <p:nvPr/>
        </p:nvSpPr>
        <p:spPr>
          <a:xfrm>
            <a:off x="3277850" y="1120675"/>
            <a:ext cx="2319000" cy="39363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5"/>
          <p:cNvSpPr txBox="1"/>
          <p:nvPr>
            <p:ph idx="1" type="body"/>
          </p:nvPr>
        </p:nvSpPr>
        <p:spPr>
          <a:xfrm>
            <a:off x="311700" y="1152472"/>
            <a:ext cx="2295600" cy="1993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t>On the right side of the window are the fields themselves. Each field where you can enter data corresponds to a BIBFRAME property.</a:t>
            </a:r>
            <a:endParaRPr/>
          </a:p>
          <a:p>
            <a:pPr indent="0" lvl="0" marL="0" rtl="0" algn="l">
              <a:lnSpc>
                <a:spcPct val="100000"/>
              </a:lnSpc>
              <a:spcBef>
                <a:spcPts val="1600"/>
              </a:spcBef>
              <a:spcAft>
                <a:spcPts val="0"/>
              </a:spcAft>
              <a:buClr>
                <a:schemeClr val="dk1"/>
              </a:buClr>
              <a:buSzPts val="1100"/>
              <a:buFont typeface="Arial"/>
              <a:buNone/>
            </a:pPr>
            <a:r>
              <a:t/>
            </a:r>
            <a:endParaRPr/>
          </a:p>
          <a:p>
            <a:pPr indent="0" lvl="0" marL="0" rtl="0" algn="l">
              <a:lnSpc>
                <a:spcPct val="100000"/>
              </a:lnSpc>
              <a:spcBef>
                <a:spcPts val="1600"/>
              </a:spcBef>
              <a:spcAft>
                <a:spcPts val="1600"/>
              </a:spcAft>
              <a:buSzPts val="1700"/>
              <a:buNone/>
            </a:pPr>
            <a:r>
              <a:t/>
            </a:r>
            <a:endParaRPr/>
          </a:p>
        </p:txBody>
      </p:sp>
      <p:sp>
        <p:nvSpPr>
          <p:cNvPr id="195" name="Google Shape;195;p15"/>
          <p:cNvSpPr txBox="1"/>
          <p:nvPr>
            <p:ph type="title"/>
          </p:nvPr>
        </p:nvSpPr>
        <p:spPr>
          <a:xfrm>
            <a:off x="311700" y="445025"/>
            <a:ext cx="8520600" cy="5727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chemeClr val="dk1"/>
              </a:buClr>
              <a:buSzPts val="1400"/>
              <a:buNone/>
            </a:pPr>
            <a:r>
              <a:rPr lang="en-US" sz="3600"/>
              <a:t>Navigating a Template: </a:t>
            </a:r>
            <a:r>
              <a:rPr lang="en-US"/>
              <a:t>Fields</a:t>
            </a:r>
            <a:endParaRPr sz="3600"/>
          </a:p>
        </p:txBody>
      </p:sp>
      <p:sp>
        <p:nvSpPr>
          <p:cNvPr id="196" name="Google Shape;19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pic>
        <p:nvPicPr>
          <p:cNvPr id="197" name="Google Shape;197;p15"/>
          <p:cNvPicPr preferRelativeResize="0"/>
          <p:nvPr/>
        </p:nvPicPr>
        <p:blipFill rotWithShape="1">
          <a:blip r:embed="rId3">
            <a:alphaModFix/>
          </a:blip>
          <a:srcRect b="0" l="0" r="0" t="1623"/>
          <a:stretch/>
        </p:blipFill>
        <p:spPr>
          <a:xfrm>
            <a:off x="2759700" y="1224325"/>
            <a:ext cx="6108700" cy="3286500"/>
          </a:xfrm>
          <a:prstGeom prst="rect">
            <a:avLst/>
          </a:prstGeom>
          <a:noFill/>
          <a:ln cap="flat" cmpd="sng" w="19050">
            <a:solidFill>
              <a:schemeClr val="dk2"/>
            </a:solidFill>
            <a:prstDash val="solid"/>
            <a:round/>
            <a:headEnd len="sm" w="sm" type="none"/>
            <a:tailEnd len="sm" w="sm" type="none"/>
          </a:ln>
        </p:spPr>
      </p:pic>
      <p:sp>
        <p:nvSpPr>
          <p:cNvPr id="198" name="Google Shape;198;p15"/>
          <p:cNvSpPr/>
          <p:nvPr/>
        </p:nvSpPr>
        <p:spPr>
          <a:xfrm>
            <a:off x="4476150" y="1081825"/>
            <a:ext cx="4545000" cy="34947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6"/>
          <p:cNvSpPr txBox="1"/>
          <p:nvPr>
            <p:ph idx="1" type="body"/>
          </p:nvPr>
        </p:nvSpPr>
        <p:spPr>
          <a:xfrm>
            <a:off x="311700" y="1152475"/>
            <a:ext cx="7736100" cy="63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800"/>
              <a:buFont typeface="Arial"/>
              <a:buNone/>
            </a:pPr>
            <a:r>
              <a:rPr lang="en-US"/>
              <a:t>When you click a field name in the left sidebar, the right side of the window shows the corresponding field.</a:t>
            </a:r>
            <a:endParaRPr/>
          </a:p>
          <a:p>
            <a:pPr indent="0" lvl="0" marL="0" rtl="0" algn="l">
              <a:lnSpc>
                <a:spcPct val="100000"/>
              </a:lnSpc>
              <a:spcBef>
                <a:spcPts val="1600"/>
              </a:spcBef>
              <a:spcAft>
                <a:spcPts val="0"/>
              </a:spcAft>
              <a:buClr>
                <a:schemeClr val="dk1"/>
              </a:buClr>
              <a:buSzPts val="800"/>
              <a:buFont typeface="Arial"/>
              <a:buNone/>
            </a:pPr>
            <a:r>
              <a:t/>
            </a:r>
            <a:endParaRPr/>
          </a:p>
          <a:p>
            <a:pPr indent="0" lvl="0" marL="0" rtl="0" algn="l">
              <a:lnSpc>
                <a:spcPct val="100000"/>
              </a:lnSpc>
              <a:spcBef>
                <a:spcPts val="1600"/>
              </a:spcBef>
              <a:spcAft>
                <a:spcPts val="1600"/>
              </a:spcAft>
              <a:buSzPts val="1700"/>
              <a:buNone/>
            </a:pPr>
            <a:r>
              <a:t/>
            </a:r>
            <a:endParaRPr/>
          </a:p>
        </p:txBody>
      </p:sp>
      <p:sp>
        <p:nvSpPr>
          <p:cNvPr id="204" name="Google Shape;204;p16"/>
          <p:cNvSpPr txBox="1"/>
          <p:nvPr>
            <p:ph type="title"/>
          </p:nvPr>
        </p:nvSpPr>
        <p:spPr>
          <a:xfrm>
            <a:off x="311700" y="445025"/>
            <a:ext cx="8520600" cy="5727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chemeClr val="dk1"/>
              </a:buClr>
              <a:buSzPts val="1400"/>
              <a:buNone/>
            </a:pPr>
            <a:r>
              <a:rPr lang="en-US" sz="3600">
                <a:extLst>
                  <a:ext uri="http://customooxmlschemas.google.com/">
                    <go:slidesCustomData xmlns:go="http://customooxmlschemas.google.com/" textRoundtripDataId="8"/>
                  </a:ext>
                </a:extLst>
              </a:rPr>
              <a:t>Navigating a Template: Sidebar</a:t>
            </a:r>
            <a:endParaRPr sz="3600"/>
          </a:p>
        </p:txBody>
      </p:sp>
      <p:sp>
        <p:nvSpPr>
          <p:cNvPr id="205" name="Google Shape;20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pic>
        <p:nvPicPr>
          <p:cNvPr id="206" name="Google Shape;206;p16"/>
          <p:cNvPicPr preferRelativeResize="0"/>
          <p:nvPr/>
        </p:nvPicPr>
        <p:blipFill>
          <a:blip r:embed="rId3">
            <a:alphaModFix/>
          </a:blip>
          <a:stretch>
            <a:fillRect/>
          </a:stretch>
        </p:blipFill>
        <p:spPr>
          <a:xfrm>
            <a:off x="1290200" y="2107274"/>
            <a:ext cx="7291849" cy="2622700"/>
          </a:xfrm>
          <a:prstGeom prst="rect">
            <a:avLst/>
          </a:prstGeom>
          <a:noFill/>
          <a:ln cap="flat" cmpd="sng" w="9525">
            <a:solidFill>
              <a:schemeClr val="dk2"/>
            </a:solidFill>
            <a:prstDash val="solid"/>
            <a:round/>
            <a:headEnd len="sm" w="sm" type="none"/>
            <a:tailEnd len="sm" w="sm" type="none"/>
          </a:ln>
        </p:spPr>
      </p:pic>
      <p:sp>
        <p:nvSpPr>
          <p:cNvPr id="207" name="Google Shape;207;p16"/>
          <p:cNvSpPr/>
          <p:nvPr/>
        </p:nvSpPr>
        <p:spPr>
          <a:xfrm>
            <a:off x="1290200" y="4169600"/>
            <a:ext cx="1221300" cy="2565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 name="Google Shape;208;p16"/>
          <p:cNvSpPr/>
          <p:nvPr/>
        </p:nvSpPr>
        <p:spPr>
          <a:xfrm>
            <a:off x="4072025" y="2691600"/>
            <a:ext cx="1221300" cy="2565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09" name="Google Shape;209;p16"/>
          <p:cNvCxnSpPr>
            <a:stCxn id="207" idx="3"/>
            <a:endCxn id="208" idx="1"/>
          </p:cNvCxnSpPr>
          <p:nvPr/>
        </p:nvCxnSpPr>
        <p:spPr>
          <a:xfrm flipH="1" rot="10800000">
            <a:off x="2511500" y="2819750"/>
            <a:ext cx="1560600" cy="1478100"/>
          </a:xfrm>
          <a:prstGeom prst="straightConnector1">
            <a:avLst/>
          </a:prstGeom>
          <a:noFill/>
          <a:ln cap="flat" cmpd="sng" w="19050">
            <a:solidFill>
              <a:srgbClr val="FF0000"/>
            </a:solidFill>
            <a:prstDash val="solid"/>
            <a:round/>
            <a:headEnd len="med" w="med" type="none"/>
            <a:tailEnd len="med" w="med"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17"/>
          <p:cNvPicPr preferRelativeResize="0"/>
          <p:nvPr/>
        </p:nvPicPr>
        <p:blipFill rotWithShape="1">
          <a:blip r:embed="rId3">
            <a:alphaModFix/>
          </a:blip>
          <a:srcRect b="0" l="842" r="0" t="0"/>
          <a:stretch/>
        </p:blipFill>
        <p:spPr>
          <a:xfrm>
            <a:off x="727850" y="1484075"/>
            <a:ext cx="7754499" cy="2231900"/>
          </a:xfrm>
          <a:prstGeom prst="rect">
            <a:avLst/>
          </a:prstGeom>
          <a:noFill/>
          <a:ln cap="flat" cmpd="sng" w="9525">
            <a:solidFill>
              <a:schemeClr val="dk2"/>
            </a:solidFill>
            <a:prstDash val="solid"/>
            <a:round/>
            <a:headEnd len="sm" w="sm" type="none"/>
            <a:tailEnd len="sm" w="sm" type="none"/>
          </a:ln>
        </p:spPr>
      </p:pic>
      <p:sp>
        <p:nvSpPr>
          <p:cNvPr id="215" name="Google Shape;215;p17"/>
          <p:cNvSpPr txBox="1"/>
          <p:nvPr>
            <p:ph type="title"/>
          </p:nvPr>
        </p:nvSpPr>
        <p:spPr>
          <a:xfrm>
            <a:off x="457200" y="360113"/>
            <a:ext cx="8229600" cy="8229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sz="3400"/>
              <a:t>Navigating a Template: RDA Toolkit links</a:t>
            </a:r>
            <a:endParaRPr sz="3400"/>
          </a:p>
        </p:txBody>
      </p:sp>
      <p:sp>
        <p:nvSpPr>
          <p:cNvPr id="216" name="Google Shape;216;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17" name="Google Shape;217;p17"/>
          <p:cNvSpPr txBox="1"/>
          <p:nvPr>
            <p:ph idx="1" type="body"/>
          </p:nvPr>
        </p:nvSpPr>
        <p:spPr>
          <a:xfrm>
            <a:off x="4032950" y="2953525"/>
            <a:ext cx="2845800" cy="17097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rtl="0" algn="l">
              <a:lnSpc>
                <a:spcPct val="100000"/>
              </a:lnSpc>
              <a:spcBef>
                <a:spcPts val="400"/>
              </a:spcBef>
              <a:spcAft>
                <a:spcPts val="800"/>
              </a:spcAft>
              <a:buClr>
                <a:schemeClr val="dk1"/>
              </a:buClr>
              <a:buSzPts val="800"/>
              <a:buFont typeface="Arial"/>
              <a:buNone/>
            </a:pPr>
            <a:r>
              <a:rPr lang="en-US" sz="1800">
                <a:highlight>
                  <a:srgbClr val="FFFFFF"/>
                </a:highlight>
              </a:rPr>
              <a:t>The </a:t>
            </a:r>
            <a:r>
              <a:rPr b="1" lang="en-US" sz="1800">
                <a:highlight>
                  <a:srgbClr val="FFFFFF"/>
                </a:highlight>
              </a:rPr>
              <a:t>icon of the box with the arrow</a:t>
            </a:r>
            <a:r>
              <a:rPr lang="en-US" sz="1800">
                <a:highlight>
                  <a:srgbClr val="FFFFFF"/>
                </a:highlight>
              </a:rPr>
              <a:t> is a direct link to the appropriate guideline in the Original RDA Toolkit.	</a:t>
            </a:r>
            <a:endParaRPr sz="2000"/>
          </a:p>
        </p:txBody>
      </p:sp>
      <p:sp>
        <p:nvSpPr>
          <p:cNvPr id="218" name="Google Shape;218;p17"/>
          <p:cNvSpPr/>
          <p:nvPr/>
        </p:nvSpPr>
        <p:spPr>
          <a:xfrm>
            <a:off x="1436925" y="1519400"/>
            <a:ext cx="308400" cy="2937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19" name="Google Shape;219;p17"/>
          <p:cNvCxnSpPr>
            <a:stCxn id="217" idx="1"/>
            <a:endCxn id="218" idx="3"/>
          </p:cNvCxnSpPr>
          <p:nvPr/>
        </p:nvCxnSpPr>
        <p:spPr>
          <a:xfrm rot="10800000">
            <a:off x="1482050" y="1770175"/>
            <a:ext cx="2550900" cy="2038200"/>
          </a:xfrm>
          <a:prstGeom prst="curvedConnector2">
            <a:avLst/>
          </a:prstGeom>
          <a:noFill/>
          <a:ln cap="flat" cmpd="sng" w="19050">
            <a:solidFill>
              <a:srgbClr val="FF0000"/>
            </a:solidFill>
            <a:prstDash val="solid"/>
            <a:round/>
            <a:headEnd len="med" w="med" type="none"/>
            <a:tailEnd len="med" w="med" type="triangle"/>
          </a:ln>
        </p:spPr>
      </p:cxnSp>
      <p:pic>
        <p:nvPicPr>
          <p:cNvPr id="220" name="Google Shape;220;p17"/>
          <p:cNvPicPr preferRelativeResize="0"/>
          <p:nvPr/>
        </p:nvPicPr>
        <p:blipFill>
          <a:blip r:embed="rId4">
            <a:alphaModFix/>
          </a:blip>
          <a:stretch>
            <a:fillRect/>
          </a:stretch>
        </p:blipFill>
        <p:spPr>
          <a:xfrm>
            <a:off x="1745325" y="1770175"/>
            <a:ext cx="469450" cy="228850"/>
          </a:xfrm>
          <a:prstGeom prst="rect">
            <a:avLst/>
          </a:prstGeom>
          <a:noFill/>
          <a:ln cap="flat" cmpd="sng" w="9525">
            <a:solidFill>
              <a:schemeClr val="lt2"/>
            </a:solidFill>
            <a:prstDash val="solid"/>
            <a:round/>
            <a:headEnd len="sm" w="sm" type="none"/>
            <a:tailEnd len="sm" w="sm" type="none"/>
          </a:ln>
        </p:spPr>
      </p:pic>
      <p:sp>
        <p:nvSpPr>
          <p:cNvPr id="221" name="Google Shape;221;p17"/>
          <p:cNvSpPr/>
          <p:nvPr/>
        </p:nvSpPr>
        <p:spPr>
          <a:xfrm>
            <a:off x="2459125" y="1611150"/>
            <a:ext cx="3512100" cy="228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i="1" lang="en-US" sz="800"/>
              <a:t>If you hover your cursor over the icon, the RDA rule number will appear.</a:t>
            </a:r>
            <a:endParaRPr i="1" sz="800"/>
          </a:p>
        </p:txBody>
      </p:sp>
      <p:cxnSp>
        <p:nvCxnSpPr>
          <p:cNvPr id="222" name="Google Shape;222;p17"/>
          <p:cNvCxnSpPr>
            <a:stCxn id="221" idx="1"/>
            <a:endCxn id="220" idx="3"/>
          </p:cNvCxnSpPr>
          <p:nvPr/>
        </p:nvCxnSpPr>
        <p:spPr>
          <a:xfrm flipH="1">
            <a:off x="2214625" y="1725600"/>
            <a:ext cx="244500" cy="159000"/>
          </a:xfrm>
          <a:prstGeom prst="straightConnector1">
            <a:avLst/>
          </a:prstGeom>
          <a:noFill/>
          <a:ln cap="flat" cmpd="sng" w="19050">
            <a:solidFill>
              <a:srgbClr val="FF0000"/>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p18"/>
          <p:cNvPicPr preferRelativeResize="0"/>
          <p:nvPr/>
        </p:nvPicPr>
        <p:blipFill rotWithShape="1">
          <a:blip r:embed="rId3">
            <a:alphaModFix/>
          </a:blip>
          <a:srcRect b="0" l="842" r="0" t="0"/>
          <a:stretch/>
        </p:blipFill>
        <p:spPr>
          <a:xfrm>
            <a:off x="784375" y="1438900"/>
            <a:ext cx="7754499" cy="2231900"/>
          </a:xfrm>
          <a:prstGeom prst="rect">
            <a:avLst/>
          </a:prstGeom>
          <a:noFill/>
          <a:ln cap="flat" cmpd="sng" w="9525">
            <a:solidFill>
              <a:schemeClr val="dk2"/>
            </a:solidFill>
            <a:prstDash val="solid"/>
            <a:round/>
            <a:headEnd len="sm" w="sm" type="none"/>
            <a:tailEnd len="sm" w="sm" type="none"/>
          </a:ln>
        </p:spPr>
      </p:pic>
      <p:sp>
        <p:nvSpPr>
          <p:cNvPr id="228" name="Google Shape;228;p18"/>
          <p:cNvSpPr txBox="1"/>
          <p:nvPr>
            <p:ph type="title"/>
          </p:nvPr>
        </p:nvSpPr>
        <p:spPr>
          <a:xfrm>
            <a:off x="457200" y="360113"/>
            <a:ext cx="8229600" cy="8229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sz="3500"/>
              <a:t>Navigating a Template: Mandatory fields</a:t>
            </a:r>
            <a:endParaRPr sz="3500"/>
          </a:p>
        </p:txBody>
      </p:sp>
      <p:sp>
        <p:nvSpPr>
          <p:cNvPr id="229" name="Google Shape;229;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0" name="Google Shape;230;p18"/>
          <p:cNvSpPr txBox="1"/>
          <p:nvPr>
            <p:ph idx="1" type="body"/>
          </p:nvPr>
        </p:nvSpPr>
        <p:spPr>
          <a:xfrm>
            <a:off x="4418100" y="2792000"/>
            <a:ext cx="2963700" cy="19143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rtl="0" algn="l">
              <a:lnSpc>
                <a:spcPct val="100000"/>
              </a:lnSpc>
              <a:spcBef>
                <a:spcPts val="400"/>
              </a:spcBef>
              <a:spcAft>
                <a:spcPts val="800"/>
              </a:spcAft>
              <a:buClr>
                <a:schemeClr val="dk1"/>
              </a:buClr>
              <a:buSzPts val="800"/>
              <a:buFont typeface="Arial"/>
              <a:buNone/>
            </a:pPr>
            <a:r>
              <a:rPr lang="en-US" sz="1700">
                <a:highlight>
                  <a:srgbClr val="FFFFFF"/>
                </a:highlight>
              </a:rPr>
              <a:t>Mandatory (required) fields are identified by an </a:t>
            </a:r>
            <a:r>
              <a:rPr b="1" lang="en-US" sz="1700">
                <a:highlight>
                  <a:srgbClr val="FFFFFF"/>
                </a:highlight>
              </a:rPr>
              <a:t>asterisk</a:t>
            </a:r>
            <a:r>
              <a:rPr b="1" lang="en-US" sz="1700">
                <a:solidFill>
                  <a:srgbClr val="FF0000"/>
                </a:solidFill>
                <a:highlight>
                  <a:srgbClr val="FFFFFF"/>
                </a:highlight>
              </a:rPr>
              <a:t> </a:t>
            </a:r>
            <a:r>
              <a:rPr b="1" lang="en-US" sz="1700">
                <a:solidFill>
                  <a:srgbClr val="000000"/>
                </a:solidFill>
                <a:highlight>
                  <a:srgbClr val="FFFFFF"/>
                </a:highlight>
              </a:rPr>
              <a:t>(*)</a:t>
            </a:r>
            <a:r>
              <a:rPr lang="en-US" sz="1700">
                <a:highlight>
                  <a:srgbClr val="FFFFFF"/>
                </a:highlight>
              </a:rPr>
              <a:t>. If you leave a mandatory field blank, Sinopia will not permit you to save a description &amp; highlight empty fields in red.</a:t>
            </a:r>
            <a:endParaRPr sz="1900"/>
          </a:p>
        </p:txBody>
      </p:sp>
      <p:cxnSp>
        <p:nvCxnSpPr>
          <p:cNvPr id="231" name="Google Shape;231;p18"/>
          <p:cNvCxnSpPr>
            <a:stCxn id="230" idx="1"/>
            <a:endCxn id="232" idx="5"/>
          </p:cNvCxnSpPr>
          <p:nvPr/>
        </p:nvCxnSpPr>
        <p:spPr>
          <a:xfrm rot="10800000">
            <a:off x="1573800" y="1676450"/>
            <a:ext cx="2844300" cy="2072700"/>
          </a:xfrm>
          <a:prstGeom prst="straightConnector1">
            <a:avLst/>
          </a:prstGeom>
          <a:noFill/>
          <a:ln cap="flat" cmpd="sng" w="19050">
            <a:solidFill>
              <a:srgbClr val="FF0000"/>
            </a:solidFill>
            <a:prstDash val="solid"/>
            <a:round/>
            <a:headEnd len="med" w="med" type="none"/>
            <a:tailEnd len="med" w="med" type="triangle"/>
          </a:ln>
        </p:spPr>
      </p:cxnSp>
      <p:sp>
        <p:nvSpPr>
          <p:cNvPr id="232" name="Google Shape;232;p18"/>
          <p:cNvSpPr/>
          <p:nvPr/>
        </p:nvSpPr>
        <p:spPr>
          <a:xfrm>
            <a:off x="1342625" y="1438900"/>
            <a:ext cx="270900" cy="2784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g2c65da5b217_0_48"/>
          <p:cNvPicPr preferRelativeResize="0"/>
          <p:nvPr/>
        </p:nvPicPr>
        <p:blipFill rotWithShape="1">
          <a:blip r:embed="rId3">
            <a:alphaModFix/>
          </a:blip>
          <a:srcRect b="0" l="1293" r="0" t="0"/>
          <a:stretch/>
        </p:blipFill>
        <p:spPr>
          <a:xfrm>
            <a:off x="593575" y="1389450"/>
            <a:ext cx="7539925" cy="1646450"/>
          </a:xfrm>
          <a:prstGeom prst="rect">
            <a:avLst/>
          </a:prstGeom>
          <a:noFill/>
          <a:ln cap="flat" cmpd="sng" w="9525">
            <a:solidFill>
              <a:schemeClr val="dk2"/>
            </a:solidFill>
            <a:prstDash val="solid"/>
            <a:round/>
            <a:headEnd len="sm" w="sm" type="none"/>
            <a:tailEnd len="sm" w="sm" type="none"/>
          </a:ln>
        </p:spPr>
      </p:pic>
      <p:sp>
        <p:nvSpPr>
          <p:cNvPr id="238" name="Google Shape;238;g2c65da5b217_0_48"/>
          <p:cNvSpPr txBox="1"/>
          <p:nvPr>
            <p:ph type="title"/>
          </p:nvPr>
        </p:nvSpPr>
        <p:spPr>
          <a:xfrm>
            <a:off x="457200" y="360113"/>
            <a:ext cx="8229600" cy="8229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sz="3300"/>
              <a:t>Navigating a Template: Further Information</a:t>
            </a:r>
            <a:endParaRPr sz="3300"/>
          </a:p>
        </p:txBody>
      </p:sp>
      <p:sp>
        <p:nvSpPr>
          <p:cNvPr id="239" name="Google Shape;239;g2c65da5b217_0_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0" name="Google Shape;240;g2c65da5b217_0_48"/>
          <p:cNvSpPr txBox="1"/>
          <p:nvPr>
            <p:ph idx="1" type="body"/>
          </p:nvPr>
        </p:nvSpPr>
        <p:spPr>
          <a:xfrm>
            <a:off x="4418100" y="2792000"/>
            <a:ext cx="2963700" cy="14127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rtl="0" algn="l">
              <a:lnSpc>
                <a:spcPct val="100000"/>
              </a:lnSpc>
              <a:spcBef>
                <a:spcPts val="400"/>
              </a:spcBef>
              <a:spcAft>
                <a:spcPts val="800"/>
              </a:spcAft>
              <a:buClr>
                <a:schemeClr val="dk1"/>
              </a:buClr>
              <a:buSzPts val="800"/>
              <a:buFont typeface="Arial"/>
              <a:buNone/>
            </a:pPr>
            <a:r>
              <a:rPr lang="en-US" sz="1700">
                <a:highlight>
                  <a:srgbClr val="FFFFFF"/>
                </a:highlight>
              </a:rPr>
              <a:t>Clicking on the "i" button will open a box containing clarifications on best practices or how to enter </a:t>
            </a:r>
            <a:r>
              <a:rPr lang="en-US" sz="1700">
                <a:highlight>
                  <a:srgbClr val="FFFFFF"/>
                </a:highlight>
              </a:rPr>
              <a:t>the data.</a:t>
            </a:r>
            <a:endParaRPr sz="1900"/>
          </a:p>
        </p:txBody>
      </p:sp>
      <p:sp>
        <p:nvSpPr>
          <p:cNvPr id="241" name="Google Shape;241;g2c65da5b217_0_48"/>
          <p:cNvSpPr/>
          <p:nvPr/>
        </p:nvSpPr>
        <p:spPr>
          <a:xfrm>
            <a:off x="1377975" y="1841700"/>
            <a:ext cx="270900" cy="2784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42" name="Google Shape;242;g2c65da5b217_0_48"/>
          <p:cNvCxnSpPr>
            <a:stCxn id="240" idx="1"/>
            <a:endCxn id="241" idx="4"/>
          </p:cNvCxnSpPr>
          <p:nvPr/>
        </p:nvCxnSpPr>
        <p:spPr>
          <a:xfrm rot="10800000">
            <a:off x="1513500" y="2120150"/>
            <a:ext cx="2904600" cy="1378200"/>
          </a:xfrm>
          <a:prstGeom prst="curvedConnector2">
            <a:avLst/>
          </a:prstGeom>
          <a:noFill/>
          <a:ln cap="flat" cmpd="sng" w="19050">
            <a:solidFill>
              <a:srgbClr val="FF0000"/>
            </a:solidFill>
            <a:prstDash val="solid"/>
            <a:round/>
            <a:headEnd len="med" w="med" type="non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a:t>Navigating a Template: Subtemplates</a:t>
            </a:r>
            <a:endParaRPr sz="3600"/>
          </a:p>
        </p:txBody>
      </p:sp>
      <p:sp>
        <p:nvSpPr>
          <p:cNvPr id="248" name="Google Shape;248;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9" name="Google Shape;249;p1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355600" lvl="0" marL="457200" rtl="0" algn="l">
              <a:lnSpc>
                <a:spcPct val="100000"/>
              </a:lnSpc>
              <a:spcBef>
                <a:spcPts val="800"/>
              </a:spcBef>
              <a:spcAft>
                <a:spcPts val="0"/>
              </a:spcAft>
              <a:buSzPts val="2000"/>
              <a:buChar char="●"/>
            </a:pPr>
            <a:r>
              <a:rPr lang="en-US" sz="2000"/>
              <a:t>A flat list of fields can’t express everything you want to express in linked data. </a:t>
            </a:r>
            <a:r>
              <a:rPr lang="en-US" sz="2000">
                <a:solidFill>
                  <a:schemeClr val="dk1"/>
                </a:solidFill>
              </a:rPr>
              <a:t>For example, a Work has a Contributor, and the Contributor has a Role. If the Work has more than one Contributor, a flat list of fields can’t express which Role goes with which Contributor. </a:t>
            </a:r>
            <a:br>
              <a:rPr lang="en-US" sz="2000">
                <a:solidFill>
                  <a:schemeClr val="dk1"/>
                </a:solidFill>
              </a:rPr>
            </a:br>
            <a:endParaRPr sz="2000">
              <a:solidFill>
                <a:schemeClr val="dk1"/>
              </a:solidFill>
            </a:endParaRPr>
          </a:p>
          <a:p>
            <a:pPr indent="-355600" lvl="0" marL="457200" rtl="0" algn="l">
              <a:lnSpc>
                <a:spcPct val="100000"/>
              </a:lnSpc>
              <a:spcBef>
                <a:spcPts val="0"/>
              </a:spcBef>
              <a:spcAft>
                <a:spcPts val="0"/>
              </a:spcAft>
              <a:buClr>
                <a:schemeClr val="dk1"/>
              </a:buClr>
              <a:buSzPts val="2000"/>
              <a:buChar char="●"/>
            </a:pPr>
            <a:r>
              <a:rPr lang="en-US" sz="2000">
                <a:solidFill>
                  <a:schemeClr val="dk1"/>
                </a:solidFill>
              </a:rPr>
              <a:t>This type of situation is handled by embedding a smaller template so that you end up with a set of fields that stays together and works as a unit.</a:t>
            </a:r>
            <a:endParaRPr sz="2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2c65da5b217_0_59"/>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US"/>
              <a:t>Subtemplate Example: bf:Contribution</a:t>
            </a:r>
            <a:endParaRPr/>
          </a:p>
        </p:txBody>
      </p:sp>
      <p:sp>
        <p:nvSpPr>
          <p:cNvPr id="255" name="Google Shape;255;g2c65da5b217_0_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
        <p:nvSpPr>
          <p:cNvPr id="256" name="Google Shape;256;g2c65da5b217_0_59"/>
          <p:cNvSpPr/>
          <p:nvPr/>
        </p:nvSpPr>
        <p:spPr>
          <a:xfrm>
            <a:off x="628650" y="1347400"/>
            <a:ext cx="1289100" cy="537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300"/>
              <a:t>bf:Work</a:t>
            </a:r>
            <a:endParaRPr sz="1300"/>
          </a:p>
        </p:txBody>
      </p:sp>
      <p:sp>
        <p:nvSpPr>
          <p:cNvPr id="257" name="Google Shape;257;g2c65da5b217_0_59"/>
          <p:cNvSpPr/>
          <p:nvPr/>
        </p:nvSpPr>
        <p:spPr>
          <a:xfrm>
            <a:off x="628650" y="2225350"/>
            <a:ext cx="1289100" cy="537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300"/>
              <a:t>bf:Contribution</a:t>
            </a:r>
            <a:endParaRPr sz="1300"/>
          </a:p>
        </p:txBody>
      </p:sp>
      <p:sp>
        <p:nvSpPr>
          <p:cNvPr id="258" name="Google Shape;258;g2c65da5b217_0_59"/>
          <p:cNvSpPr/>
          <p:nvPr/>
        </p:nvSpPr>
        <p:spPr>
          <a:xfrm>
            <a:off x="1872750" y="3605350"/>
            <a:ext cx="1289100" cy="537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300"/>
              <a:t>bf:Role</a:t>
            </a:r>
            <a:endParaRPr sz="1300"/>
          </a:p>
        </p:txBody>
      </p:sp>
      <p:sp>
        <p:nvSpPr>
          <p:cNvPr id="259" name="Google Shape;259;g2c65da5b217_0_59"/>
          <p:cNvSpPr/>
          <p:nvPr/>
        </p:nvSpPr>
        <p:spPr>
          <a:xfrm>
            <a:off x="1872750" y="2964175"/>
            <a:ext cx="1289100" cy="537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300"/>
              <a:t>bf:Agent</a:t>
            </a:r>
            <a:endParaRPr sz="1300"/>
          </a:p>
        </p:txBody>
      </p:sp>
      <p:cxnSp>
        <p:nvCxnSpPr>
          <p:cNvPr id="260" name="Google Shape;260;g2c65da5b217_0_59"/>
          <p:cNvCxnSpPr>
            <a:stCxn id="256" idx="2"/>
            <a:endCxn id="257" idx="0"/>
          </p:cNvCxnSpPr>
          <p:nvPr/>
        </p:nvCxnSpPr>
        <p:spPr>
          <a:xfrm>
            <a:off x="1273200" y="1885000"/>
            <a:ext cx="0" cy="340500"/>
          </a:xfrm>
          <a:prstGeom prst="straightConnector1">
            <a:avLst/>
          </a:prstGeom>
          <a:noFill/>
          <a:ln cap="flat" cmpd="sng" w="19050">
            <a:solidFill>
              <a:srgbClr val="FF0000"/>
            </a:solidFill>
            <a:prstDash val="solid"/>
            <a:round/>
            <a:headEnd len="med" w="med" type="none"/>
            <a:tailEnd len="med" w="med" type="triangle"/>
          </a:ln>
        </p:spPr>
      </p:cxnSp>
      <p:cxnSp>
        <p:nvCxnSpPr>
          <p:cNvPr id="261" name="Google Shape;261;g2c65da5b217_0_59"/>
          <p:cNvCxnSpPr>
            <a:stCxn id="257" idx="2"/>
            <a:endCxn id="259" idx="1"/>
          </p:cNvCxnSpPr>
          <p:nvPr/>
        </p:nvCxnSpPr>
        <p:spPr>
          <a:xfrm flipH="1" rot="-5400000">
            <a:off x="1338000" y="2698150"/>
            <a:ext cx="470100" cy="599700"/>
          </a:xfrm>
          <a:prstGeom prst="bentConnector2">
            <a:avLst/>
          </a:prstGeom>
          <a:noFill/>
          <a:ln cap="flat" cmpd="sng" w="19050">
            <a:solidFill>
              <a:srgbClr val="FF0000"/>
            </a:solidFill>
            <a:prstDash val="solid"/>
            <a:round/>
            <a:headEnd len="med" w="med" type="none"/>
            <a:tailEnd len="med" w="med" type="triangle"/>
          </a:ln>
        </p:spPr>
      </p:cxnSp>
      <p:cxnSp>
        <p:nvCxnSpPr>
          <p:cNvPr id="262" name="Google Shape;262;g2c65da5b217_0_59"/>
          <p:cNvCxnSpPr>
            <a:stCxn id="257" idx="2"/>
            <a:endCxn id="258" idx="1"/>
          </p:cNvCxnSpPr>
          <p:nvPr/>
        </p:nvCxnSpPr>
        <p:spPr>
          <a:xfrm flipH="1" rot="-5400000">
            <a:off x="1017450" y="3018700"/>
            <a:ext cx="1111200" cy="599700"/>
          </a:xfrm>
          <a:prstGeom prst="bentConnector2">
            <a:avLst/>
          </a:prstGeom>
          <a:noFill/>
          <a:ln cap="flat" cmpd="sng" w="19050">
            <a:solidFill>
              <a:srgbClr val="FF0000"/>
            </a:solidFill>
            <a:prstDash val="solid"/>
            <a:round/>
            <a:headEnd len="med" w="med" type="none"/>
            <a:tailEnd len="med" w="med" type="triangle"/>
          </a:ln>
        </p:spPr>
      </p:cxnSp>
      <p:sp>
        <p:nvSpPr>
          <p:cNvPr id="263" name="Google Shape;263;g2c65da5b217_0_59"/>
          <p:cNvSpPr/>
          <p:nvPr/>
        </p:nvSpPr>
        <p:spPr>
          <a:xfrm>
            <a:off x="570050" y="2053525"/>
            <a:ext cx="2824500" cy="22542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64" name="Google Shape;264;g2c65da5b217_0_59"/>
          <p:cNvPicPr preferRelativeResize="0"/>
          <p:nvPr/>
        </p:nvPicPr>
        <p:blipFill>
          <a:blip r:embed="rId3">
            <a:alphaModFix/>
          </a:blip>
          <a:stretch>
            <a:fillRect/>
          </a:stretch>
        </p:blipFill>
        <p:spPr>
          <a:xfrm>
            <a:off x="3644125" y="1044726"/>
            <a:ext cx="4567862" cy="3992251"/>
          </a:xfrm>
          <a:prstGeom prst="rect">
            <a:avLst/>
          </a:prstGeom>
          <a:noFill/>
          <a:ln cap="flat" cmpd="sng" w="9525">
            <a:solidFill>
              <a:schemeClr val="dk2"/>
            </a:solidFill>
            <a:prstDash val="solid"/>
            <a:round/>
            <a:headEnd len="sm" w="sm" type="none"/>
            <a:tailEnd len="sm" w="sm" type="none"/>
          </a:ln>
        </p:spPr>
      </p:pic>
      <p:cxnSp>
        <p:nvCxnSpPr>
          <p:cNvPr id="265" name="Google Shape;265;g2c65da5b217_0_59"/>
          <p:cNvCxnSpPr/>
          <p:nvPr/>
        </p:nvCxnSpPr>
        <p:spPr>
          <a:xfrm flipH="1" rot="10800000">
            <a:off x="1930425" y="1638825"/>
            <a:ext cx="1800900" cy="881100"/>
          </a:xfrm>
          <a:prstGeom prst="straightConnector1">
            <a:avLst/>
          </a:prstGeom>
          <a:noFill/>
          <a:ln cap="flat" cmpd="sng" w="19050">
            <a:solidFill>
              <a:srgbClr val="FF0000"/>
            </a:solidFill>
            <a:prstDash val="solid"/>
            <a:round/>
            <a:headEnd len="med" w="med" type="none"/>
            <a:tailEnd len="med" w="med" type="triangle"/>
          </a:ln>
        </p:spPr>
      </p:cxnSp>
      <p:cxnSp>
        <p:nvCxnSpPr>
          <p:cNvPr id="266" name="Google Shape;266;g2c65da5b217_0_59"/>
          <p:cNvCxnSpPr/>
          <p:nvPr/>
        </p:nvCxnSpPr>
        <p:spPr>
          <a:xfrm flipH="1" rot="10800000">
            <a:off x="3161850" y="2144250"/>
            <a:ext cx="705600" cy="1148100"/>
          </a:xfrm>
          <a:prstGeom prst="straightConnector1">
            <a:avLst/>
          </a:prstGeom>
          <a:noFill/>
          <a:ln cap="flat" cmpd="sng" w="19050">
            <a:solidFill>
              <a:srgbClr val="FF0000"/>
            </a:solidFill>
            <a:prstDash val="solid"/>
            <a:round/>
            <a:headEnd len="med" w="med" type="none"/>
            <a:tailEnd len="med" w="med" type="triangle"/>
          </a:ln>
        </p:spPr>
      </p:cxnSp>
      <p:cxnSp>
        <p:nvCxnSpPr>
          <p:cNvPr id="267" name="Google Shape;267;g2c65da5b217_0_59"/>
          <p:cNvCxnSpPr/>
          <p:nvPr/>
        </p:nvCxnSpPr>
        <p:spPr>
          <a:xfrm>
            <a:off x="3148300" y="3886775"/>
            <a:ext cx="732000" cy="278700"/>
          </a:xfrm>
          <a:prstGeom prst="straightConnector1">
            <a:avLst/>
          </a:prstGeom>
          <a:noFill/>
          <a:ln cap="flat" cmpd="sng" w="19050">
            <a:solidFill>
              <a:srgbClr val="FF0000"/>
            </a:solidFill>
            <a:prstDash val="solid"/>
            <a:round/>
            <a:headEnd len="med" w="med" type="none"/>
            <a:tailEnd len="med" w="med" type="triangl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0"/>
          <p:cNvSpPr txBox="1"/>
          <p:nvPr>
            <p:ph type="title"/>
          </p:nvPr>
        </p:nvSpPr>
        <p:spPr>
          <a:xfrm>
            <a:off x="311700" y="445025"/>
            <a:ext cx="8520600" cy="5727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sz="3600"/>
              <a:t>Data entry methods in Sinopia</a:t>
            </a:r>
            <a:endParaRPr sz="3600"/>
          </a:p>
        </p:txBody>
      </p:sp>
      <p:sp>
        <p:nvSpPr>
          <p:cNvPr id="273" name="Google Shape;273;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sz="1000"/>
              <a:t>‹#›</a:t>
            </a:fld>
            <a:endParaRPr sz="1000"/>
          </a:p>
        </p:txBody>
      </p:sp>
      <p:sp>
        <p:nvSpPr>
          <p:cNvPr id="274" name="Google Shape;274;p20"/>
          <p:cNvSpPr txBox="1"/>
          <p:nvPr>
            <p:ph idx="1" type="body"/>
          </p:nvPr>
        </p:nvSpPr>
        <p:spPr>
          <a:xfrm>
            <a:off x="311700" y="2137650"/>
            <a:ext cx="3751800" cy="2525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800"/>
              <a:buFont typeface="Arial"/>
              <a:buNone/>
            </a:pPr>
            <a:r>
              <a:rPr lang="en-US" sz="2000"/>
              <a:t>Literals</a:t>
            </a:r>
            <a:endParaRPr sz="2000"/>
          </a:p>
          <a:p>
            <a:pPr indent="-292100" lvl="0" marL="342900" rtl="0" algn="l">
              <a:lnSpc>
                <a:spcPct val="100000"/>
              </a:lnSpc>
              <a:spcBef>
                <a:spcPts val="1600"/>
              </a:spcBef>
              <a:spcAft>
                <a:spcPts val="0"/>
              </a:spcAft>
              <a:buSzPts val="2000"/>
              <a:buChar char="●"/>
            </a:pPr>
            <a:r>
              <a:rPr lang="en-US" sz="2000"/>
              <a:t>Used to record transcribed data</a:t>
            </a:r>
            <a:endParaRPr sz="2000"/>
          </a:p>
          <a:p>
            <a:pPr indent="-292100" lvl="0" marL="342900" rtl="0" algn="l">
              <a:lnSpc>
                <a:spcPct val="100000"/>
              </a:lnSpc>
              <a:spcBef>
                <a:spcPts val="0"/>
              </a:spcBef>
              <a:spcAft>
                <a:spcPts val="0"/>
              </a:spcAft>
              <a:buSzPts val="2000"/>
              <a:buChar char="●"/>
            </a:pPr>
            <a:r>
              <a:rPr lang="en-US" sz="2000"/>
              <a:t>Not machine-actionable, but they are human-readable</a:t>
            </a:r>
            <a:endParaRPr sz="2000"/>
          </a:p>
          <a:p>
            <a:pPr indent="0" lvl="0" marL="0" rtl="0" algn="l">
              <a:lnSpc>
                <a:spcPct val="100000"/>
              </a:lnSpc>
              <a:spcBef>
                <a:spcPts val="1600"/>
              </a:spcBef>
              <a:spcAft>
                <a:spcPts val="0"/>
              </a:spcAft>
              <a:buClr>
                <a:schemeClr val="dk1"/>
              </a:buClr>
              <a:buSzPts val="800"/>
              <a:buFont typeface="Arial"/>
              <a:buNone/>
            </a:pPr>
            <a:r>
              <a:t/>
            </a:r>
            <a:endParaRPr sz="2000"/>
          </a:p>
          <a:p>
            <a:pPr indent="0" lvl="0" marL="0" rtl="0" algn="l">
              <a:lnSpc>
                <a:spcPct val="100000"/>
              </a:lnSpc>
              <a:spcBef>
                <a:spcPts val="1600"/>
              </a:spcBef>
              <a:spcAft>
                <a:spcPts val="0"/>
              </a:spcAft>
              <a:buClr>
                <a:schemeClr val="dk1"/>
              </a:buClr>
              <a:buSzPts val="800"/>
              <a:buFont typeface="Arial"/>
              <a:buNone/>
            </a:pPr>
            <a:r>
              <a:t/>
            </a:r>
            <a:endParaRPr sz="2000"/>
          </a:p>
          <a:p>
            <a:pPr indent="0" lvl="0" marL="0" rtl="0" algn="l">
              <a:lnSpc>
                <a:spcPct val="100000"/>
              </a:lnSpc>
              <a:spcBef>
                <a:spcPts val="1600"/>
              </a:spcBef>
              <a:spcAft>
                <a:spcPts val="1600"/>
              </a:spcAft>
              <a:buSzPts val="2300"/>
              <a:buNone/>
            </a:pPr>
            <a:r>
              <a:t/>
            </a:r>
            <a:endParaRPr sz="2000"/>
          </a:p>
        </p:txBody>
      </p:sp>
      <p:sp>
        <p:nvSpPr>
          <p:cNvPr id="275" name="Google Shape;275;p20"/>
          <p:cNvSpPr txBox="1"/>
          <p:nvPr>
            <p:ph idx="2" type="body"/>
          </p:nvPr>
        </p:nvSpPr>
        <p:spPr>
          <a:xfrm>
            <a:off x="4162294" y="2137650"/>
            <a:ext cx="4669800" cy="2525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800"/>
              <a:buFont typeface="Arial"/>
              <a:buNone/>
            </a:pPr>
            <a:r>
              <a:rPr lang="en-US" sz="2000">
                <a:solidFill>
                  <a:schemeClr val="dk1"/>
                </a:solidFill>
              </a:rPr>
              <a:t>Lookups </a:t>
            </a:r>
            <a:endParaRPr sz="2000">
              <a:solidFill>
                <a:schemeClr val="dk1"/>
              </a:solidFill>
            </a:endParaRPr>
          </a:p>
          <a:p>
            <a:pPr indent="-292100" lvl="0" marL="342900" rtl="0" algn="l">
              <a:lnSpc>
                <a:spcPct val="100000"/>
              </a:lnSpc>
              <a:spcBef>
                <a:spcPts val="1600"/>
              </a:spcBef>
              <a:spcAft>
                <a:spcPts val="0"/>
              </a:spcAft>
              <a:buClr>
                <a:schemeClr val="dk1"/>
              </a:buClr>
              <a:buSzPts val="2000"/>
              <a:buChar char="●"/>
            </a:pPr>
            <a:r>
              <a:rPr lang="en-US" sz="2000">
                <a:solidFill>
                  <a:schemeClr val="dk1"/>
                </a:solidFill>
              </a:rPr>
              <a:t>Used to enter URIs and labels from external vocabularies</a:t>
            </a:r>
            <a:endParaRPr sz="2000"/>
          </a:p>
        </p:txBody>
      </p:sp>
      <p:sp>
        <p:nvSpPr>
          <p:cNvPr id="276" name="Google Shape;276;p20"/>
          <p:cNvSpPr txBox="1"/>
          <p:nvPr/>
        </p:nvSpPr>
        <p:spPr>
          <a:xfrm>
            <a:off x="311700" y="1078725"/>
            <a:ext cx="8520600" cy="980400"/>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1600"/>
              </a:spcAft>
              <a:buClr>
                <a:srgbClr val="000000"/>
              </a:buClr>
              <a:buSzPts val="1800"/>
              <a:buFont typeface="Arial"/>
              <a:buNone/>
            </a:pPr>
            <a:r>
              <a:rPr b="0" i="0" lang="en-US" sz="1800" u="none" cap="none" strike="noStrike">
                <a:solidFill>
                  <a:schemeClr val="dk1"/>
                </a:solidFill>
                <a:latin typeface="Arial"/>
                <a:ea typeface="Arial"/>
                <a:cs typeface="Arial"/>
                <a:sym typeface="Arial"/>
              </a:rPr>
              <a:t>Templates in Sinopia uses two basic data entry methods: Literals and Lookups. </a:t>
            </a:r>
            <a:r>
              <a:rPr b="1" i="0" lang="en-US" sz="1800" u="none" cap="none" strike="noStrike">
                <a:solidFill>
                  <a:schemeClr val="dk1"/>
                </a:solidFill>
                <a:latin typeface="Arial"/>
                <a:ea typeface="Arial"/>
                <a:cs typeface="Arial"/>
                <a:sym typeface="Arial"/>
              </a:rPr>
              <a:t>Module 5: Entering Literals </a:t>
            </a:r>
            <a:r>
              <a:rPr b="0" i="0" lang="en-US" sz="1800" u="none" cap="none" strike="noStrike">
                <a:solidFill>
                  <a:schemeClr val="dk1"/>
                </a:solidFill>
                <a:latin typeface="Arial"/>
                <a:ea typeface="Arial"/>
                <a:cs typeface="Arial"/>
                <a:sym typeface="Arial"/>
              </a:rPr>
              <a:t>and </a:t>
            </a:r>
            <a:r>
              <a:rPr b="1" i="0" lang="en-US" sz="1800" u="none" cap="none" strike="noStrike">
                <a:solidFill>
                  <a:schemeClr val="dk1"/>
                </a:solidFill>
                <a:latin typeface="Arial"/>
                <a:ea typeface="Arial"/>
                <a:cs typeface="Arial"/>
                <a:sym typeface="Arial"/>
              </a:rPr>
              <a:t>Module 6: Entering Data Using Lookups</a:t>
            </a:r>
            <a:r>
              <a:rPr b="0" i="0" lang="en-US" sz="1800" u="none" cap="none" strike="noStrike">
                <a:solidFill>
                  <a:schemeClr val="dk1"/>
                </a:solidFill>
                <a:latin typeface="Arial"/>
                <a:ea typeface="Arial"/>
                <a:cs typeface="Arial"/>
                <a:sym typeface="Arial"/>
              </a:rPr>
              <a:t> explain how these data entry methods work.</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How to expand a subtemplate</a:t>
            </a:r>
            <a:endParaRPr/>
          </a:p>
        </p:txBody>
      </p:sp>
      <p:sp>
        <p:nvSpPr>
          <p:cNvPr id="282" name="Google Shape;282;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83" name="Google Shape;283;p21"/>
          <p:cNvSpPr txBox="1"/>
          <p:nvPr>
            <p:ph idx="1" type="body"/>
          </p:nvPr>
        </p:nvSpPr>
        <p:spPr>
          <a:xfrm>
            <a:off x="5080325" y="4076000"/>
            <a:ext cx="3493800" cy="6369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rtl="0" algn="l">
              <a:lnSpc>
                <a:spcPct val="100000"/>
              </a:lnSpc>
              <a:spcBef>
                <a:spcPts val="400"/>
              </a:spcBef>
              <a:spcAft>
                <a:spcPts val="800"/>
              </a:spcAft>
              <a:buClr>
                <a:schemeClr val="dk1"/>
              </a:buClr>
              <a:buSzPts val="800"/>
              <a:buFont typeface="Arial"/>
              <a:buNone/>
            </a:pPr>
            <a:r>
              <a:rPr lang="en-US" sz="1600">
                <a:highlight>
                  <a:srgbClr val="FFFFFF"/>
                </a:highlight>
              </a:rPr>
              <a:t>The field expands to show you a literal field or lookup field.</a:t>
            </a:r>
            <a:endParaRPr sz="1600"/>
          </a:p>
        </p:txBody>
      </p:sp>
      <p:sp>
        <p:nvSpPr>
          <p:cNvPr id="284" name="Google Shape;284;p21"/>
          <p:cNvSpPr txBox="1"/>
          <p:nvPr/>
        </p:nvSpPr>
        <p:spPr>
          <a:xfrm>
            <a:off x="628650" y="1109950"/>
            <a:ext cx="6821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The following examples use the </a:t>
            </a:r>
            <a:r>
              <a:rPr b="1" i="0" lang="en-US" sz="1400" u="none" cap="none" strike="noStrike">
                <a:solidFill>
                  <a:schemeClr val="dk1"/>
                </a:solidFill>
                <a:latin typeface="Arial"/>
                <a:ea typeface="Arial"/>
                <a:cs typeface="Arial"/>
                <a:sym typeface="Arial"/>
              </a:rPr>
              <a:t>_PCC BF2 </a:t>
            </a:r>
            <a:r>
              <a:rPr b="1" lang="en-US">
                <a:solidFill>
                  <a:schemeClr val="dk1"/>
                </a:solidFill>
              </a:rPr>
              <a:t>Instance </a:t>
            </a:r>
            <a:r>
              <a:rPr b="1" i="0" lang="en-US" sz="1400" u="none" cap="none" strike="noStrike">
                <a:solidFill>
                  <a:schemeClr val="dk1"/>
                </a:solidFill>
                <a:latin typeface="Arial"/>
                <a:ea typeface="Arial"/>
                <a:cs typeface="Arial"/>
                <a:sym typeface="Arial"/>
              </a:rPr>
              <a:t>(Monograph)</a:t>
            </a:r>
            <a:r>
              <a:rPr b="0" i="0" lang="en-US" sz="1400" u="none" cap="none" strike="noStrike">
                <a:solidFill>
                  <a:schemeClr val="dk1"/>
                </a:solidFill>
                <a:latin typeface="Arial"/>
                <a:ea typeface="Arial"/>
                <a:cs typeface="Arial"/>
                <a:sym typeface="Arial"/>
              </a:rPr>
              <a:t> template.</a:t>
            </a:r>
            <a:endParaRPr b="0" i="0" sz="1400" u="none" cap="none" strike="noStrike">
              <a:solidFill>
                <a:schemeClr val="dk1"/>
              </a:solidFill>
              <a:latin typeface="Arial"/>
              <a:ea typeface="Arial"/>
              <a:cs typeface="Arial"/>
              <a:sym typeface="Arial"/>
            </a:endParaRPr>
          </a:p>
        </p:txBody>
      </p:sp>
      <p:sp>
        <p:nvSpPr>
          <p:cNvPr id="285" name="Google Shape;285;p21"/>
          <p:cNvSpPr txBox="1"/>
          <p:nvPr>
            <p:ph idx="1" type="body"/>
          </p:nvPr>
        </p:nvSpPr>
        <p:spPr>
          <a:xfrm>
            <a:off x="5080325" y="1771275"/>
            <a:ext cx="3493800" cy="14136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rtl="0" algn="l">
              <a:lnSpc>
                <a:spcPct val="100000"/>
              </a:lnSpc>
              <a:spcBef>
                <a:spcPts val="400"/>
              </a:spcBef>
              <a:spcAft>
                <a:spcPts val="800"/>
              </a:spcAft>
              <a:buClr>
                <a:schemeClr val="dk1"/>
              </a:buClr>
              <a:buSzPts val="800"/>
              <a:buFont typeface="Arial"/>
              <a:buNone/>
            </a:pPr>
            <a:r>
              <a:rPr lang="en-US" sz="1600">
                <a:highlight>
                  <a:srgbClr val="FFFFFF"/>
                </a:highlight>
              </a:rPr>
              <a:t>The internal fields of a subtemplate</a:t>
            </a:r>
            <a:r>
              <a:rPr lang="en-US" sz="1600">
                <a:highlight>
                  <a:srgbClr val="FFFFFF"/>
                </a:highlight>
              </a:rPr>
              <a:t> are not generally “open” or “expanded” when you open the template. Click the </a:t>
            </a:r>
            <a:r>
              <a:rPr b="1" lang="en-US" sz="1600">
                <a:highlight>
                  <a:srgbClr val="FFFFFF"/>
                </a:highlight>
              </a:rPr>
              <a:t>+Add</a:t>
            </a:r>
            <a:r>
              <a:rPr lang="en-US" sz="1600">
                <a:highlight>
                  <a:srgbClr val="FFFFFF"/>
                </a:highlight>
              </a:rPr>
              <a:t> button to expand a field.</a:t>
            </a:r>
            <a:endParaRPr sz="1600"/>
          </a:p>
        </p:txBody>
      </p:sp>
      <p:pic>
        <p:nvPicPr>
          <p:cNvPr id="286" name="Google Shape;286;p21"/>
          <p:cNvPicPr preferRelativeResize="0"/>
          <p:nvPr/>
        </p:nvPicPr>
        <p:blipFill>
          <a:blip r:embed="rId3">
            <a:alphaModFix/>
          </a:blip>
          <a:stretch>
            <a:fillRect/>
          </a:stretch>
        </p:blipFill>
        <p:spPr>
          <a:xfrm>
            <a:off x="758275" y="1510150"/>
            <a:ext cx="3569001" cy="1489750"/>
          </a:xfrm>
          <a:prstGeom prst="rect">
            <a:avLst/>
          </a:prstGeom>
          <a:noFill/>
          <a:ln cap="flat" cmpd="sng" w="9525">
            <a:solidFill>
              <a:schemeClr val="dk2"/>
            </a:solidFill>
            <a:prstDash val="solid"/>
            <a:round/>
            <a:headEnd len="sm" w="sm" type="none"/>
            <a:tailEnd len="sm" w="sm" type="none"/>
          </a:ln>
        </p:spPr>
      </p:pic>
      <p:cxnSp>
        <p:nvCxnSpPr>
          <p:cNvPr id="287" name="Google Shape;287;p21"/>
          <p:cNvCxnSpPr>
            <a:stCxn id="285" idx="1"/>
          </p:cNvCxnSpPr>
          <p:nvPr/>
        </p:nvCxnSpPr>
        <p:spPr>
          <a:xfrm flipH="1">
            <a:off x="1496525" y="2478075"/>
            <a:ext cx="3583800" cy="100200"/>
          </a:xfrm>
          <a:prstGeom prst="straightConnector1">
            <a:avLst/>
          </a:prstGeom>
          <a:noFill/>
          <a:ln cap="flat" cmpd="sng" w="19050">
            <a:solidFill>
              <a:srgbClr val="FF0000"/>
            </a:solidFill>
            <a:prstDash val="solid"/>
            <a:round/>
            <a:headEnd len="sm" w="sm" type="none"/>
            <a:tailEnd len="med" w="med" type="triangle"/>
          </a:ln>
        </p:spPr>
      </p:cxnSp>
      <p:pic>
        <p:nvPicPr>
          <p:cNvPr id="288" name="Google Shape;288;p21"/>
          <p:cNvPicPr preferRelativeResize="0"/>
          <p:nvPr/>
        </p:nvPicPr>
        <p:blipFill>
          <a:blip r:embed="rId4">
            <a:alphaModFix/>
          </a:blip>
          <a:stretch>
            <a:fillRect/>
          </a:stretch>
        </p:blipFill>
        <p:spPr>
          <a:xfrm>
            <a:off x="774475" y="3109475"/>
            <a:ext cx="3536601" cy="1853825"/>
          </a:xfrm>
          <a:prstGeom prst="rect">
            <a:avLst/>
          </a:prstGeom>
          <a:noFill/>
          <a:ln cap="flat" cmpd="sng" w="9525">
            <a:solidFill>
              <a:schemeClr val="dk2"/>
            </a:solidFill>
            <a:prstDash val="solid"/>
            <a:round/>
            <a:headEnd len="sm" w="sm" type="none"/>
            <a:tailEnd len="sm" w="sm" type="none"/>
          </a:ln>
        </p:spPr>
      </p:pic>
      <p:cxnSp>
        <p:nvCxnSpPr>
          <p:cNvPr id="289" name="Google Shape;289;p21"/>
          <p:cNvCxnSpPr>
            <a:stCxn id="283" idx="1"/>
          </p:cNvCxnSpPr>
          <p:nvPr/>
        </p:nvCxnSpPr>
        <p:spPr>
          <a:xfrm flipH="1">
            <a:off x="2114525" y="4394450"/>
            <a:ext cx="2965800" cy="140100"/>
          </a:xfrm>
          <a:prstGeom prst="straightConnector1">
            <a:avLst/>
          </a:prstGeom>
          <a:noFill/>
          <a:ln cap="flat" cmpd="sng" w="19050">
            <a:solidFill>
              <a:srgbClr val="FF0000"/>
            </a:solidFill>
            <a:prstDash val="solid"/>
            <a:round/>
            <a:headEnd len="sm" w="sm"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extLst>
                  <a:ext uri="http://customooxmlschemas.google.com/">
                    <go:slidesCustomData xmlns:go="http://customooxmlschemas.google.com/" textRoundtripDataId="9"/>
                  </a:ext>
                </a:extLst>
              </a:rPr>
              <a:t>Multiple levels of subtemplates</a:t>
            </a:r>
            <a:endParaRPr/>
          </a:p>
        </p:txBody>
      </p:sp>
      <p:sp>
        <p:nvSpPr>
          <p:cNvPr id="295" name="Google Shape;29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96" name="Google Shape;296;p22"/>
          <p:cNvSpPr txBox="1"/>
          <p:nvPr>
            <p:ph idx="1" type="body"/>
          </p:nvPr>
        </p:nvSpPr>
        <p:spPr>
          <a:xfrm>
            <a:off x="5347900" y="1727975"/>
            <a:ext cx="3493800" cy="13035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rtl="0" algn="l">
              <a:lnSpc>
                <a:spcPct val="100000"/>
              </a:lnSpc>
              <a:spcBef>
                <a:spcPts val="400"/>
              </a:spcBef>
              <a:spcAft>
                <a:spcPts val="800"/>
              </a:spcAft>
              <a:buClr>
                <a:schemeClr val="dk1"/>
              </a:buClr>
              <a:buSzPts val="800"/>
              <a:buFont typeface="Arial"/>
              <a:buNone/>
            </a:pPr>
            <a:r>
              <a:rPr lang="en-US" sz="1600"/>
              <a:t>In this example, we expanded </a:t>
            </a:r>
            <a:r>
              <a:rPr b="1" lang="en-US" sz="1600"/>
              <a:t>Extent</a:t>
            </a:r>
            <a:r>
              <a:rPr lang="en-US" sz="1600"/>
              <a:t>, but no fields are open for </a:t>
            </a:r>
            <a:r>
              <a:rPr b="1" lang="en-US" sz="1600"/>
              <a:t>Note</a:t>
            </a:r>
            <a:r>
              <a:rPr lang="en-US" sz="1600"/>
              <a:t> yet. You have to expand again with </a:t>
            </a:r>
            <a:r>
              <a:rPr b="1" lang="en-US" sz="1600"/>
              <a:t>+Add</a:t>
            </a:r>
            <a:r>
              <a:rPr lang="en-US" sz="1600"/>
              <a:t>.</a:t>
            </a:r>
            <a:endParaRPr sz="1600"/>
          </a:p>
        </p:txBody>
      </p:sp>
      <p:pic>
        <p:nvPicPr>
          <p:cNvPr id="297" name="Google Shape;297;p22"/>
          <p:cNvPicPr preferRelativeResize="0"/>
          <p:nvPr/>
        </p:nvPicPr>
        <p:blipFill>
          <a:blip r:embed="rId3">
            <a:alphaModFix/>
          </a:blip>
          <a:stretch>
            <a:fillRect/>
          </a:stretch>
        </p:blipFill>
        <p:spPr>
          <a:xfrm>
            <a:off x="210700" y="1031769"/>
            <a:ext cx="5004225" cy="3367416"/>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23"/>
          <p:cNvPicPr preferRelativeResize="0"/>
          <p:nvPr/>
        </p:nvPicPr>
        <p:blipFill rotWithShape="1">
          <a:blip r:embed="rId3">
            <a:alphaModFix/>
          </a:blip>
          <a:srcRect b="2955" l="0" r="0" t="5250"/>
          <a:stretch/>
        </p:blipFill>
        <p:spPr>
          <a:xfrm>
            <a:off x="547525" y="1522325"/>
            <a:ext cx="4842924" cy="1820300"/>
          </a:xfrm>
          <a:prstGeom prst="rect">
            <a:avLst/>
          </a:prstGeom>
          <a:noFill/>
          <a:ln cap="flat" cmpd="sng" w="9525">
            <a:solidFill>
              <a:schemeClr val="dk2"/>
            </a:solidFill>
            <a:prstDash val="solid"/>
            <a:round/>
            <a:headEnd len="sm" w="sm" type="none"/>
            <a:tailEnd len="sm" w="sm" type="none"/>
          </a:ln>
        </p:spPr>
      </p:pic>
      <p:sp>
        <p:nvSpPr>
          <p:cNvPr id="303" name="Google Shape;303;p2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Using a subtemplate more than once</a:t>
            </a:r>
            <a:endParaRPr/>
          </a:p>
        </p:txBody>
      </p:sp>
      <p:sp>
        <p:nvSpPr>
          <p:cNvPr id="304" name="Google Shape;30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305" name="Google Shape;305;p23"/>
          <p:cNvSpPr txBox="1"/>
          <p:nvPr>
            <p:ph idx="1" type="body"/>
          </p:nvPr>
        </p:nvSpPr>
        <p:spPr>
          <a:xfrm>
            <a:off x="5865825" y="2492375"/>
            <a:ext cx="2803200" cy="15759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330200" lvl="0" marL="457200" rtl="0" algn="l">
              <a:lnSpc>
                <a:spcPct val="100000"/>
              </a:lnSpc>
              <a:spcBef>
                <a:spcPts val="400"/>
              </a:spcBef>
              <a:spcAft>
                <a:spcPts val="0"/>
              </a:spcAft>
              <a:buSzPts val="1600"/>
              <a:buChar char="•"/>
            </a:pPr>
            <a:r>
              <a:rPr lang="en-US" sz="1600"/>
              <a:t>If you have more than one Variant Title, you need to duplicate the entire subtemplate, using the </a:t>
            </a:r>
            <a:r>
              <a:rPr b="1" lang="en-US" sz="1600"/>
              <a:t>+Add another</a:t>
            </a:r>
            <a:r>
              <a:rPr lang="en-US" sz="1600"/>
              <a:t> button.</a:t>
            </a:r>
            <a:endParaRPr sz="1600"/>
          </a:p>
        </p:txBody>
      </p:sp>
      <p:grpSp>
        <p:nvGrpSpPr>
          <p:cNvPr id="306" name="Google Shape;306;p23"/>
          <p:cNvGrpSpPr/>
          <p:nvPr/>
        </p:nvGrpSpPr>
        <p:grpSpPr>
          <a:xfrm>
            <a:off x="3697825" y="1522325"/>
            <a:ext cx="2168000" cy="1758000"/>
            <a:chOff x="4922150" y="1018375"/>
            <a:chExt cx="2168000" cy="1758000"/>
          </a:xfrm>
        </p:grpSpPr>
        <p:sp>
          <p:nvSpPr>
            <p:cNvPr id="307" name="Google Shape;307;p23"/>
            <p:cNvSpPr/>
            <p:nvPr/>
          </p:nvSpPr>
          <p:spPr>
            <a:xfrm>
              <a:off x="4922150" y="1018375"/>
              <a:ext cx="1692600" cy="343200"/>
            </a:xfrm>
            <a:prstGeom prst="ellipse">
              <a:avLst/>
            </a:prstGeom>
            <a:noFill/>
            <a:ln cap="flat" cmpd="sng" w="9525">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8" name="Google Shape;308;p23"/>
            <p:cNvCxnSpPr>
              <a:stCxn id="305" idx="1"/>
              <a:endCxn id="307" idx="4"/>
            </p:cNvCxnSpPr>
            <p:nvPr/>
          </p:nvCxnSpPr>
          <p:spPr>
            <a:xfrm rot="10800000">
              <a:off x="5768350" y="1361575"/>
              <a:ext cx="1321800" cy="1414800"/>
            </a:xfrm>
            <a:prstGeom prst="straightConnector1">
              <a:avLst/>
            </a:prstGeom>
            <a:noFill/>
            <a:ln cap="flat" cmpd="sng" w="9525">
              <a:solidFill>
                <a:srgbClr val="FF0000"/>
              </a:solidFill>
              <a:prstDash val="solid"/>
              <a:round/>
              <a:headEnd len="sm" w="sm" type="none"/>
              <a:tailEnd len="med" w="med" type="triangle"/>
            </a:ln>
          </p:spPr>
        </p:cxnSp>
      </p:grpSp>
      <p:sp>
        <p:nvSpPr>
          <p:cNvPr id="309" name="Google Shape;309;p23"/>
          <p:cNvSpPr txBox="1"/>
          <p:nvPr>
            <p:ph idx="1" type="body"/>
          </p:nvPr>
        </p:nvSpPr>
        <p:spPr>
          <a:xfrm>
            <a:off x="628650" y="3596900"/>
            <a:ext cx="4722300" cy="10662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330200" lvl="0" marL="457200" rtl="0" algn="l">
              <a:lnSpc>
                <a:spcPct val="100000"/>
              </a:lnSpc>
              <a:spcBef>
                <a:spcPts val="400"/>
              </a:spcBef>
              <a:spcAft>
                <a:spcPts val="0"/>
              </a:spcAft>
              <a:buSzPts val="1600"/>
              <a:buChar char="●"/>
            </a:pPr>
            <a:r>
              <a:rPr lang="en-US" sz="1600"/>
              <a:t>The properties in a subtemplate work together as a group. Here you can enter all the component parts of a variant title under the umbrella class of bf:VariantTitle.</a:t>
            </a:r>
            <a:endParaRPr sz="16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Result of +Add another</a:t>
            </a:r>
            <a:endParaRPr/>
          </a:p>
        </p:txBody>
      </p:sp>
      <p:sp>
        <p:nvSpPr>
          <p:cNvPr id="315" name="Google Shape;315;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316" name="Google Shape;316;p24"/>
          <p:cNvSpPr txBox="1"/>
          <p:nvPr>
            <p:ph idx="1" type="body"/>
          </p:nvPr>
        </p:nvSpPr>
        <p:spPr>
          <a:xfrm>
            <a:off x="5867475" y="1582850"/>
            <a:ext cx="2803200" cy="11385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rtl="0" algn="l">
              <a:lnSpc>
                <a:spcPct val="100000"/>
              </a:lnSpc>
              <a:spcBef>
                <a:spcPts val="400"/>
              </a:spcBef>
              <a:spcAft>
                <a:spcPts val="800"/>
              </a:spcAft>
              <a:buClr>
                <a:schemeClr val="dk1"/>
              </a:buClr>
              <a:buSzPts val="800"/>
              <a:buFont typeface="Arial"/>
              <a:buNone/>
            </a:pPr>
            <a:r>
              <a:rPr lang="en-US" sz="1600"/>
              <a:t>After clicking </a:t>
            </a:r>
            <a:r>
              <a:rPr b="1" lang="en-US" sz="1600"/>
              <a:t>+Add another </a:t>
            </a:r>
            <a:r>
              <a:rPr lang="en-US" sz="1600"/>
              <a:t>an entire duplicate subtemplate will appear.</a:t>
            </a:r>
            <a:endParaRPr sz="1600"/>
          </a:p>
        </p:txBody>
      </p:sp>
      <p:pic>
        <p:nvPicPr>
          <p:cNvPr id="317" name="Google Shape;317;p24"/>
          <p:cNvPicPr preferRelativeResize="0"/>
          <p:nvPr/>
        </p:nvPicPr>
        <p:blipFill rotWithShape="1">
          <a:blip r:embed="rId3">
            <a:alphaModFix/>
          </a:blip>
          <a:srcRect b="1900" l="0" r="0" t="2121"/>
          <a:stretch/>
        </p:blipFill>
        <p:spPr>
          <a:xfrm>
            <a:off x="210725" y="1268050"/>
            <a:ext cx="5549725" cy="3426849"/>
          </a:xfrm>
          <a:prstGeom prst="rect">
            <a:avLst/>
          </a:prstGeom>
          <a:noFill/>
          <a:ln cap="flat" cmpd="sng" w="9525">
            <a:solidFill>
              <a:schemeClr val="dk2"/>
            </a:solidFill>
            <a:prstDash val="solid"/>
            <a:round/>
            <a:headEnd len="sm" w="sm" type="none"/>
            <a:tailEnd len="sm" w="sm" type="none"/>
          </a:ln>
        </p:spPr>
      </p:pic>
      <p:cxnSp>
        <p:nvCxnSpPr>
          <p:cNvPr id="318" name="Google Shape;318;p24"/>
          <p:cNvCxnSpPr>
            <a:stCxn id="316" idx="1"/>
          </p:cNvCxnSpPr>
          <p:nvPr/>
        </p:nvCxnSpPr>
        <p:spPr>
          <a:xfrm flipH="1">
            <a:off x="1807275" y="2152100"/>
            <a:ext cx="4060200" cy="963900"/>
          </a:xfrm>
          <a:prstGeom prst="straightConnector1">
            <a:avLst/>
          </a:prstGeom>
          <a:noFill/>
          <a:ln cap="flat" cmpd="sng" w="19050">
            <a:solidFill>
              <a:srgbClr val="FF0000"/>
            </a:solidFill>
            <a:prstDash val="solid"/>
            <a:round/>
            <a:headEnd len="sm" w="sm" type="none"/>
            <a:tailEnd len="med" w="med" type="triangl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5"/>
          <p:cNvSpPr txBox="1"/>
          <p:nvPr>
            <p:ph type="ctrTitle"/>
          </p:nvPr>
        </p:nvSpPr>
        <p:spPr>
          <a:xfrm>
            <a:off x="311738" y="2146853"/>
            <a:ext cx="8520600" cy="1116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500"/>
              <a:buNone/>
            </a:pPr>
            <a:r>
              <a:rPr lang="en-US"/>
              <a:t>End of Module 4</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CC Training Slid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Paul Frank</dc:creator>
</cp:coreProperties>
</file>