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526">
          <p15:clr>
            <a:srgbClr val="9AA0A6"/>
          </p15:clr>
        </p15:guide>
        <p15:guide id="2" orient="horz" pos="1620">
          <p15:clr>
            <a:srgbClr val="000000"/>
          </p15:clr>
        </p15:guide>
      </p15:sldGuideLst>
    </p:ext>
    <p:ext uri="GoogleSlidesCustomDataVersion2">
      <go:slidesCustomData xmlns:go="http://customooxmlschemas.google.com/" r:id="rId35" roundtripDataSignature="AMtx7mgmJe3JmGW9Ao3hP0KfS4IoQNoI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526"/>
        <p:guide pos="162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1: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p2: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3: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c674c783ef_0_0: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
        <p:nvSpPr>
          <p:cNvPr id="81" name="Google Shape;81;g2c674c783ef_0_0:notes"/>
          <p:cNvSpPr txBox="1"/>
          <p:nvPr>
            <p:ph idx="1" type="body"/>
          </p:nvPr>
        </p:nvSpPr>
        <p:spPr>
          <a:xfrm>
            <a:off x="701040" y="4415790"/>
            <a:ext cx="5608200" cy="4183500"/>
          </a:xfrm>
          <a:prstGeom prst="rect">
            <a:avLst/>
          </a:prstGeom>
        </p:spPr>
        <p:txBody>
          <a:bodyPr anchorCtr="0" anchor="t" bIns="93150" lIns="93150" spcFirstLastPara="1" rIns="93150" wrap="square" tIns="9315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4: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5: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97" name="Google Shape;97;p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6: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07" name="Google Shape;107;p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c832d5f2fb_0_1: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15" name="Google Shape;115;g2c832d5f2fb_0_1: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7: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8: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46" name="Google Shape;146;p1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2: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58" name="Google Shape;158;p1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4: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174" name="Google Shape;174;p1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3: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rPr lang="en-US"/>
              <a:t> </a:t>
            </a:r>
            <a:endParaRPr/>
          </a:p>
        </p:txBody>
      </p:sp>
      <p:sp>
        <p:nvSpPr>
          <p:cNvPr id="187" name="Google Shape;187;p1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c97e81f8ed_0_43: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c97e81f8ed_0_43:notes"/>
          <p:cNvSpPr txBox="1"/>
          <p:nvPr>
            <p:ph idx="1" type="body"/>
          </p:nvPr>
        </p:nvSpPr>
        <p:spPr>
          <a:xfrm>
            <a:off x="701040" y="4415790"/>
            <a:ext cx="5608200" cy="4183500"/>
          </a:xfrm>
          <a:prstGeom prst="rect">
            <a:avLst/>
          </a:prstGeom>
        </p:spPr>
        <p:txBody>
          <a:bodyPr anchorCtr="0" anchor="t" bIns="93150" lIns="93150" spcFirstLastPara="1" rIns="93150" wrap="square" tIns="9315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17: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16: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8: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9: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0: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244" name="Google Shape;244;p1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0: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b="1" i="1">
              <a:solidFill>
                <a:srgbClr val="FF0000"/>
              </a:solidFill>
            </a:endParaRPr>
          </a:p>
        </p:txBody>
      </p:sp>
      <p:sp>
        <p:nvSpPr>
          <p:cNvPr id="255" name="Google Shape;255;p2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9: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21: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22: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c674c783ef_0_7: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c674c783ef_0_7:notes"/>
          <p:cNvSpPr txBox="1"/>
          <p:nvPr>
            <p:ph idx="1" type="body"/>
          </p:nvPr>
        </p:nvSpPr>
        <p:spPr>
          <a:xfrm>
            <a:off x="701040" y="4415790"/>
            <a:ext cx="5608200" cy="4183500"/>
          </a:xfrm>
          <a:prstGeom prst="rect">
            <a:avLst/>
          </a:prstGeom>
        </p:spPr>
        <p:txBody>
          <a:bodyPr anchorCtr="0" anchor="t" bIns="93150" lIns="93150" spcFirstLastPara="1" rIns="93150" wrap="square" tIns="9315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c674c783ef_0_15: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c674c783ef_0_15:notes"/>
          <p:cNvSpPr txBox="1"/>
          <p:nvPr>
            <p:ph idx="1" type="body"/>
          </p:nvPr>
        </p:nvSpPr>
        <p:spPr>
          <a:xfrm>
            <a:off x="701040" y="4415790"/>
            <a:ext cx="5608200" cy="4183500"/>
          </a:xfrm>
          <a:prstGeom prst="rect">
            <a:avLst/>
          </a:prstGeom>
        </p:spPr>
        <p:txBody>
          <a:bodyPr anchorCtr="0" anchor="t" bIns="93150" lIns="93150" spcFirstLastPara="1" rIns="93150" wrap="square" tIns="9315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
        <p:nvSpPr>
          <p:cNvPr id="304" name="Google Shape;304;p2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c674c783ef_0_25: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c674c783ef_0_25:notes"/>
          <p:cNvSpPr txBox="1"/>
          <p:nvPr>
            <p:ph idx="1" type="body"/>
          </p:nvPr>
        </p:nvSpPr>
        <p:spPr>
          <a:xfrm>
            <a:off x="701040" y="4415790"/>
            <a:ext cx="5608200" cy="4183500"/>
          </a:xfrm>
          <a:prstGeom prst="rect">
            <a:avLst/>
          </a:prstGeom>
        </p:spPr>
        <p:txBody>
          <a:bodyPr anchorCtr="0" anchor="t" bIns="93150" lIns="93150" spcFirstLastPara="1" rIns="93150" wrap="square" tIns="9315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25: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CC Training Slides 1">
  <p:cSld name="TITLE_2">
    <p:spTree>
      <p:nvGrpSpPr>
        <p:cNvPr id="9" name="Shape 9"/>
        <p:cNvGrpSpPr/>
        <p:nvPr/>
      </p:nvGrpSpPr>
      <p:grpSpPr>
        <a:xfrm>
          <a:off x="0" y="0"/>
          <a:ext cx="0" cy="0"/>
          <a:chOff x="0" y="0"/>
          <a:chExt cx="0" cy="0"/>
        </a:xfrm>
      </p:grpSpPr>
      <p:sp>
        <p:nvSpPr>
          <p:cNvPr id="10" name="Google Shape;10;p27"/>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500"/>
              <a:buNone/>
              <a:defRPr sz="45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pic>
        <p:nvPicPr>
          <p:cNvPr descr="Image preview" id="11" name="Google Shape;11;p27"/>
          <p:cNvPicPr preferRelativeResize="0"/>
          <p:nvPr/>
        </p:nvPicPr>
        <p:blipFill rotWithShape="1">
          <a:blip r:embed="rId2">
            <a:alphaModFix/>
          </a:blip>
          <a:srcRect b="0" l="0" r="0" t="0"/>
          <a:stretch/>
        </p:blipFill>
        <p:spPr>
          <a:xfrm>
            <a:off x="2861397" y="514350"/>
            <a:ext cx="3421206" cy="685800"/>
          </a:xfrm>
          <a:prstGeom prst="rect">
            <a:avLst/>
          </a:prstGeom>
          <a:noFill/>
          <a:ln>
            <a:noFill/>
          </a:ln>
        </p:spPr>
      </p:pic>
      <p:sp>
        <p:nvSpPr>
          <p:cNvPr id="12" name="Google Shape;12;p27"/>
          <p:cNvSpPr txBox="1"/>
          <p:nvPr/>
        </p:nvSpPr>
        <p:spPr>
          <a:xfrm>
            <a:off x="4228526" y="4092350"/>
            <a:ext cx="4824300" cy="918000"/>
          </a:xfrm>
          <a:prstGeom prst="rect">
            <a:avLst/>
          </a:prstGeom>
          <a:noFill/>
          <a:ln>
            <a:noFill/>
          </a:ln>
        </p:spPr>
        <p:txBody>
          <a:bodyPr anchorCtr="0" anchor="t" bIns="68575" lIns="68575" spcFirstLastPara="1" rIns="68575" wrap="square" tIns="68575">
            <a:noAutofit/>
          </a:bodyPr>
          <a:lstStyle/>
          <a:p>
            <a:pPr indent="0" lvl="0" marL="0" rtl="0" algn="r">
              <a:lnSpc>
                <a:spcPct val="90000"/>
              </a:lnSpc>
              <a:spcBef>
                <a:spcPts val="0"/>
              </a:spcBef>
              <a:spcAft>
                <a:spcPts val="0"/>
              </a:spcAft>
              <a:buClr>
                <a:schemeClr val="dk1"/>
              </a:buClr>
              <a:buSzPts val="1900"/>
              <a:buFont typeface="Arial"/>
              <a:buNone/>
            </a:pPr>
            <a:r>
              <a:rPr lang="en-US" sz="1900">
                <a:solidFill>
                  <a:schemeClr val="dk2"/>
                </a:solidFill>
              </a:rPr>
              <a:t>PCC SCT Task Group</a:t>
            </a:r>
            <a:endParaRPr sz="1900">
              <a:solidFill>
                <a:schemeClr val="dk2"/>
              </a:solidFill>
            </a:endParaRPr>
          </a:p>
          <a:p>
            <a:pPr indent="0" lvl="0" marL="0" rtl="0" algn="r">
              <a:lnSpc>
                <a:spcPct val="90000"/>
              </a:lnSpc>
              <a:spcBef>
                <a:spcPts val="0"/>
              </a:spcBef>
              <a:spcAft>
                <a:spcPts val="0"/>
              </a:spcAft>
              <a:buClr>
                <a:schemeClr val="dk1"/>
              </a:buClr>
              <a:buSzPts val="1900"/>
              <a:buFont typeface="Arial"/>
              <a:buNone/>
            </a:pPr>
            <a:r>
              <a:rPr lang="en-US" sz="1900">
                <a:solidFill>
                  <a:schemeClr val="dk2"/>
                </a:solidFill>
              </a:rPr>
              <a:t>on Linked Data Training</a:t>
            </a:r>
            <a:endParaRPr sz="1900">
              <a:solidFill>
                <a:schemeClr val="dk2"/>
              </a:solidFill>
            </a:endParaRPr>
          </a:p>
          <a:p>
            <a:pPr indent="0" lvl="0" marL="0" rtl="0" algn="r">
              <a:lnSpc>
                <a:spcPct val="90000"/>
              </a:lnSpc>
              <a:spcBef>
                <a:spcPts val="0"/>
              </a:spcBef>
              <a:spcAft>
                <a:spcPts val="0"/>
              </a:spcAft>
              <a:buClr>
                <a:schemeClr val="dk1"/>
              </a:buClr>
              <a:buSzPts val="1900"/>
              <a:buFont typeface="Arial"/>
              <a:buNone/>
            </a:pPr>
            <a:r>
              <a:rPr lang="en-US" sz="1900">
                <a:solidFill>
                  <a:schemeClr val="dk2"/>
                </a:solidFill>
              </a:rPr>
              <a:t>updated February 2024</a:t>
            </a:r>
            <a:endParaRPr sz="1900">
              <a:solidFill>
                <a:schemeClr val="dk2"/>
              </a:solidFill>
            </a:endParaRPr>
          </a:p>
        </p:txBody>
      </p:sp>
      <p:sp>
        <p:nvSpPr>
          <p:cNvPr id="13" name="Google Shape;13;p27"/>
          <p:cNvSpPr txBox="1"/>
          <p:nvPr>
            <p:ph idx="2" type="ctrTitle"/>
          </p:nvPr>
        </p:nvSpPr>
        <p:spPr>
          <a:xfrm>
            <a:off x="311738" y="1543593"/>
            <a:ext cx="8520600" cy="685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2200"/>
              <a:buNone/>
              <a:defRPr sz="3600"/>
            </a:lvl1pPr>
            <a:lvl2pPr lvl="1" algn="l">
              <a:lnSpc>
                <a:spcPct val="100000"/>
              </a:lnSpc>
              <a:spcBef>
                <a:spcPts val="0"/>
              </a:spcBef>
              <a:spcAft>
                <a:spcPts val="0"/>
              </a:spcAft>
              <a:buSzPts val="1900"/>
              <a:buNone/>
              <a:defRPr sz="3600"/>
            </a:lvl2pPr>
            <a:lvl3pPr lvl="2" algn="l">
              <a:lnSpc>
                <a:spcPct val="100000"/>
              </a:lnSpc>
              <a:spcBef>
                <a:spcPts val="0"/>
              </a:spcBef>
              <a:spcAft>
                <a:spcPts val="0"/>
              </a:spcAft>
              <a:buSzPts val="1900"/>
              <a:buNone/>
              <a:defRPr sz="3600"/>
            </a:lvl3pPr>
            <a:lvl4pPr lvl="3" algn="l">
              <a:lnSpc>
                <a:spcPct val="100000"/>
              </a:lnSpc>
              <a:spcBef>
                <a:spcPts val="0"/>
              </a:spcBef>
              <a:spcAft>
                <a:spcPts val="0"/>
              </a:spcAft>
              <a:buSzPts val="1900"/>
              <a:buNone/>
              <a:defRPr sz="3600"/>
            </a:lvl4pPr>
            <a:lvl5pPr lvl="4" algn="l">
              <a:lnSpc>
                <a:spcPct val="100000"/>
              </a:lnSpc>
              <a:spcBef>
                <a:spcPts val="0"/>
              </a:spcBef>
              <a:spcAft>
                <a:spcPts val="0"/>
              </a:spcAft>
              <a:buSzPts val="1900"/>
              <a:buNone/>
              <a:defRPr sz="3600"/>
            </a:lvl5pPr>
            <a:lvl6pPr lvl="5" algn="l">
              <a:lnSpc>
                <a:spcPct val="100000"/>
              </a:lnSpc>
              <a:spcBef>
                <a:spcPts val="0"/>
              </a:spcBef>
              <a:spcAft>
                <a:spcPts val="0"/>
              </a:spcAft>
              <a:buSzPts val="1900"/>
              <a:buNone/>
              <a:defRPr sz="3600"/>
            </a:lvl6pPr>
            <a:lvl7pPr lvl="6" algn="l">
              <a:lnSpc>
                <a:spcPct val="100000"/>
              </a:lnSpc>
              <a:spcBef>
                <a:spcPts val="0"/>
              </a:spcBef>
              <a:spcAft>
                <a:spcPts val="0"/>
              </a:spcAft>
              <a:buSzPts val="1900"/>
              <a:buNone/>
              <a:defRPr sz="3600"/>
            </a:lvl7pPr>
            <a:lvl8pPr lvl="7" algn="l">
              <a:lnSpc>
                <a:spcPct val="100000"/>
              </a:lnSpc>
              <a:spcBef>
                <a:spcPts val="0"/>
              </a:spcBef>
              <a:spcAft>
                <a:spcPts val="0"/>
              </a:spcAft>
              <a:buSzPts val="1900"/>
              <a:buNone/>
              <a:defRPr sz="3600"/>
            </a:lvl8pPr>
            <a:lvl9pPr lvl="8" algn="l">
              <a:lnSpc>
                <a:spcPct val="100000"/>
              </a:lnSpc>
              <a:spcBef>
                <a:spcPts val="0"/>
              </a:spcBef>
              <a:spcAft>
                <a:spcPts val="0"/>
              </a:spcAft>
              <a:buSzPts val="1900"/>
              <a:buNone/>
              <a:defRPr sz="3600"/>
            </a:lvl9pPr>
          </a:lstStyle>
          <a:p/>
        </p:txBody>
      </p:sp>
      <p:sp>
        <p:nvSpPr>
          <p:cNvPr id="16" name="Google Shape;16;p2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74650" lvl="0" marL="457200" algn="l">
              <a:lnSpc>
                <a:spcPct val="100000"/>
              </a:lnSpc>
              <a:spcBef>
                <a:spcPts val="800"/>
              </a:spcBef>
              <a:spcAft>
                <a:spcPts val="0"/>
              </a:spcAft>
              <a:buClr>
                <a:srgbClr val="000000"/>
              </a:buClr>
              <a:buSzPts val="2300"/>
              <a:buChar char="•"/>
              <a:defRPr>
                <a:solidFill>
                  <a:srgbClr val="000000"/>
                </a:solidFill>
              </a:defRPr>
            </a:lvl1pPr>
            <a:lvl2pPr indent="-374650" lvl="1" marL="914400" algn="l">
              <a:lnSpc>
                <a:spcPct val="100000"/>
              </a:lnSpc>
              <a:spcBef>
                <a:spcPts val="400"/>
              </a:spcBef>
              <a:spcAft>
                <a:spcPts val="0"/>
              </a:spcAft>
              <a:buClr>
                <a:srgbClr val="000000"/>
              </a:buClr>
              <a:buSzPts val="2300"/>
              <a:buChar char="•"/>
              <a:defRPr>
                <a:solidFill>
                  <a:srgbClr val="000000"/>
                </a:solidFill>
              </a:defRPr>
            </a:lvl2pPr>
            <a:lvl3pPr indent="-374650" lvl="2" marL="1371600" algn="l">
              <a:lnSpc>
                <a:spcPct val="100000"/>
              </a:lnSpc>
              <a:spcBef>
                <a:spcPts val="400"/>
              </a:spcBef>
              <a:spcAft>
                <a:spcPts val="0"/>
              </a:spcAft>
              <a:buClr>
                <a:srgbClr val="000000"/>
              </a:buClr>
              <a:buSzPts val="2300"/>
              <a:buChar char="•"/>
              <a:defRPr>
                <a:solidFill>
                  <a:srgbClr val="000000"/>
                </a:solidFill>
              </a:defRPr>
            </a:lvl3pPr>
            <a:lvl4pPr indent="-374650" lvl="3" marL="1828800" algn="l">
              <a:lnSpc>
                <a:spcPct val="100000"/>
              </a:lnSpc>
              <a:spcBef>
                <a:spcPts val="400"/>
              </a:spcBef>
              <a:spcAft>
                <a:spcPts val="0"/>
              </a:spcAft>
              <a:buClr>
                <a:srgbClr val="000000"/>
              </a:buClr>
              <a:buSzPts val="2300"/>
              <a:buChar char="•"/>
              <a:defRPr>
                <a:solidFill>
                  <a:srgbClr val="000000"/>
                </a:solidFill>
              </a:defRPr>
            </a:lvl4pPr>
            <a:lvl5pPr indent="-374650" lvl="4" marL="2286000" algn="l">
              <a:lnSpc>
                <a:spcPct val="100000"/>
              </a:lnSpc>
              <a:spcBef>
                <a:spcPts val="400"/>
              </a:spcBef>
              <a:spcAft>
                <a:spcPts val="0"/>
              </a:spcAft>
              <a:buClr>
                <a:srgbClr val="000000"/>
              </a:buClr>
              <a:buSzPts val="2300"/>
              <a:buChar char="•"/>
              <a:defRPr>
                <a:solidFill>
                  <a:srgbClr val="000000"/>
                </a:solidFill>
              </a:defRPr>
            </a:lvl5pPr>
            <a:lvl6pPr indent="-374650" lvl="5" marL="2743200" algn="l">
              <a:lnSpc>
                <a:spcPct val="100000"/>
              </a:lnSpc>
              <a:spcBef>
                <a:spcPts val="400"/>
              </a:spcBef>
              <a:spcAft>
                <a:spcPts val="0"/>
              </a:spcAft>
              <a:buClr>
                <a:srgbClr val="000000"/>
              </a:buClr>
              <a:buSzPts val="2300"/>
              <a:buChar char="•"/>
              <a:defRPr>
                <a:solidFill>
                  <a:srgbClr val="000000"/>
                </a:solidFill>
              </a:defRPr>
            </a:lvl6pPr>
            <a:lvl7pPr indent="-374650" lvl="6" marL="3200400" algn="l">
              <a:lnSpc>
                <a:spcPct val="100000"/>
              </a:lnSpc>
              <a:spcBef>
                <a:spcPts val="400"/>
              </a:spcBef>
              <a:spcAft>
                <a:spcPts val="0"/>
              </a:spcAft>
              <a:buClr>
                <a:srgbClr val="000000"/>
              </a:buClr>
              <a:buSzPts val="2300"/>
              <a:buChar char="•"/>
              <a:defRPr>
                <a:solidFill>
                  <a:srgbClr val="000000"/>
                </a:solidFill>
              </a:defRPr>
            </a:lvl7pPr>
            <a:lvl8pPr indent="-374650" lvl="7" marL="3657600" algn="l">
              <a:lnSpc>
                <a:spcPct val="100000"/>
              </a:lnSpc>
              <a:spcBef>
                <a:spcPts val="400"/>
              </a:spcBef>
              <a:spcAft>
                <a:spcPts val="0"/>
              </a:spcAft>
              <a:buClr>
                <a:srgbClr val="000000"/>
              </a:buClr>
              <a:buSzPts val="2300"/>
              <a:buChar char="•"/>
              <a:defRPr>
                <a:solidFill>
                  <a:srgbClr val="000000"/>
                </a:solidFill>
              </a:defRPr>
            </a:lvl8pPr>
            <a:lvl9pPr indent="-374650" lvl="8" marL="4114800" algn="l">
              <a:lnSpc>
                <a:spcPct val="100000"/>
              </a:lnSpc>
              <a:spcBef>
                <a:spcPts val="400"/>
              </a:spcBef>
              <a:spcAft>
                <a:spcPts val="0"/>
              </a:spcAft>
              <a:buClr>
                <a:srgbClr val="000000"/>
              </a:buClr>
              <a:buSzPts val="2300"/>
              <a:buChar char="•"/>
              <a:defRPr>
                <a:solidFill>
                  <a:srgbClr val="000000"/>
                </a:solidFill>
              </a:defRPr>
            </a:lvl9pPr>
          </a:lstStyle>
          <a:p/>
        </p:txBody>
      </p:sp>
      <p:sp>
        <p:nvSpPr>
          <p:cNvPr id="17" name="Google Shape;17;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 name="Google Shape;18;p28"/>
          <p:cNvSpPr txBox="1"/>
          <p:nvPr/>
        </p:nvSpPr>
        <p:spPr>
          <a:xfrm>
            <a:off x="3354675" y="1228575"/>
            <a:ext cx="1336800" cy="1740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_2">
  <p:cSld name="TITLE_AND_TWO_COLUMNS_2">
    <p:spTree>
      <p:nvGrpSpPr>
        <p:cNvPr id="19" name="Shape 19"/>
        <p:cNvGrpSpPr/>
        <p:nvPr/>
      </p:nvGrpSpPr>
      <p:grpSpPr>
        <a:xfrm>
          <a:off x="0" y="0"/>
          <a:ext cx="0" cy="0"/>
          <a:chOff x="0" y="0"/>
          <a:chExt cx="0" cy="0"/>
        </a:xfrm>
      </p:grpSpPr>
      <p:sp>
        <p:nvSpPr>
          <p:cNvPr id="20" name="Google Shape;20;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1" name="Google Shape;21;p29"/>
          <p:cNvSpPr txBox="1"/>
          <p:nvPr>
            <p:ph idx="1" type="body"/>
          </p:nvPr>
        </p:nvSpPr>
        <p:spPr>
          <a:xfrm>
            <a:off x="311700" y="1152469"/>
            <a:ext cx="3751800" cy="3416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lvl1pPr indent="-374650" lvl="0" marL="457200" algn="l">
              <a:lnSpc>
                <a:spcPct val="100000"/>
              </a:lnSpc>
              <a:spcBef>
                <a:spcPts val="0"/>
              </a:spcBef>
              <a:spcAft>
                <a:spcPts val="0"/>
              </a:spcAft>
              <a:buClr>
                <a:srgbClr val="000000"/>
              </a:buClr>
              <a:buSzPts val="2300"/>
              <a:buChar char="●"/>
              <a:defRPr>
                <a:solidFill>
                  <a:srgbClr val="000000"/>
                </a:solidFill>
              </a:defRPr>
            </a:lvl1pPr>
            <a:lvl2pPr indent="-323850" lvl="1" marL="914400" algn="l">
              <a:lnSpc>
                <a:spcPct val="100000"/>
              </a:lnSpc>
              <a:spcBef>
                <a:spcPts val="1600"/>
              </a:spcBef>
              <a:spcAft>
                <a:spcPts val="0"/>
              </a:spcAft>
              <a:buClr>
                <a:srgbClr val="000000"/>
              </a:buClr>
              <a:buSzPts val="1500"/>
              <a:buChar char="○"/>
              <a:defRPr sz="1500">
                <a:solidFill>
                  <a:srgbClr val="000000"/>
                </a:solidFill>
              </a:defRPr>
            </a:lvl2pPr>
            <a:lvl3pPr indent="-323850" lvl="2" marL="1371600" algn="l">
              <a:lnSpc>
                <a:spcPct val="100000"/>
              </a:lnSpc>
              <a:spcBef>
                <a:spcPts val="1600"/>
              </a:spcBef>
              <a:spcAft>
                <a:spcPts val="0"/>
              </a:spcAft>
              <a:buClr>
                <a:srgbClr val="000000"/>
              </a:buClr>
              <a:buSzPts val="1500"/>
              <a:buChar char="■"/>
              <a:defRPr sz="1500">
                <a:solidFill>
                  <a:srgbClr val="000000"/>
                </a:solidFill>
              </a:defRPr>
            </a:lvl3pPr>
            <a:lvl4pPr indent="-323850" lvl="3" marL="1828800" algn="l">
              <a:lnSpc>
                <a:spcPct val="100000"/>
              </a:lnSpc>
              <a:spcBef>
                <a:spcPts val="1600"/>
              </a:spcBef>
              <a:spcAft>
                <a:spcPts val="0"/>
              </a:spcAft>
              <a:buClr>
                <a:srgbClr val="000000"/>
              </a:buClr>
              <a:buSzPts val="1500"/>
              <a:buChar char="●"/>
              <a:defRPr sz="1500">
                <a:solidFill>
                  <a:srgbClr val="000000"/>
                </a:solidFill>
              </a:defRPr>
            </a:lvl4pPr>
            <a:lvl5pPr indent="-323850" lvl="4" marL="2286000" algn="l">
              <a:lnSpc>
                <a:spcPct val="100000"/>
              </a:lnSpc>
              <a:spcBef>
                <a:spcPts val="1600"/>
              </a:spcBef>
              <a:spcAft>
                <a:spcPts val="0"/>
              </a:spcAft>
              <a:buClr>
                <a:srgbClr val="000000"/>
              </a:buClr>
              <a:buSzPts val="1500"/>
              <a:buChar char="○"/>
              <a:defRPr sz="1500">
                <a:solidFill>
                  <a:srgbClr val="000000"/>
                </a:solidFill>
              </a:defRPr>
            </a:lvl5pPr>
            <a:lvl6pPr indent="-323850" lvl="5" marL="2743200" algn="l">
              <a:lnSpc>
                <a:spcPct val="100000"/>
              </a:lnSpc>
              <a:spcBef>
                <a:spcPts val="1600"/>
              </a:spcBef>
              <a:spcAft>
                <a:spcPts val="0"/>
              </a:spcAft>
              <a:buClr>
                <a:srgbClr val="000000"/>
              </a:buClr>
              <a:buSzPts val="1500"/>
              <a:buChar char="■"/>
              <a:defRPr sz="1500">
                <a:solidFill>
                  <a:srgbClr val="000000"/>
                </a:solidFill>
              </a:defRPr>
            </a:lvl6pPr>
            <a:lvl7pPr indent="-323850" lvl="6" marL="3200400" algn="l">
              <a:lnSpc>
                <a:spcPct val="100000"/>
              </a:lnSpc>
              <a:spcBef>
                <a:spcPts val="1600"/>
              </a:spcBef>
              <a:spcAft>
                <a:spcPts val="0"/>
              </a:spcAft>
              <a:buClr>
                <a:srgbClr val="000000"/>
              </a:buClr>
              <a:buSzPts val="1500"/>
              <a:buChar char="●"/>
              <a:defRPr sz="1500">
                <a:solidFill>
                  <a:srgbClr val="000000"/>
                </a:solidFill>
              </a:defRPr>
            </a:lvl7pPr>
            <a:lvl8pPr indent="-323850" lvl="7" marL="3657600" algn="l">
              <a:lnSpc>
                <a:spcPct val="100000"/>
              </a:lnSpc>
              <a:spcBef>
                <a:spcPts val="1600"/>
              </a:spcBef>
              <a:spcAft>
                <a:spcPts val="0"/>
              </a:spcAft>
              <a:buClr>
                <a:srgbClr val="000000"/>
              </a:buClr>
              <a:buSzPts val="1500"/>
              <a:buChar char="○"/>
              <a:defRPr sz="1500">
                <a:solidFill>
                  <a:srgbClr val="000000"/>
                </a:solidFill>
              </a:defRPr>
            </a:lvl8pPr>
            <a:lvl9pPr indent="-323850" lvl="8" marL="4114800" algn="l">
              <a:lnSpc>
                <a:spcPct val="100000"/>
              </a:lnSpc>
              <a:spcBef>
                <a:spcPts val="1600"/>
              </a:spcBef>
              <a:spcAft>
                <a:spcPts val="1600"/>
              </a:spcAft>
              <a:buClr>
                <a:srgbClr val="000000"/>
              </a:buClr>
              <a:buSzPts val="1500"/>
              <a:buChar char="■"/>
              <a:defRPr sz="1500">
                <a:solidFill>
                  <a:srgbClr val="000000"/>
                </a:solidFill>
              </a:defRPr>
            </a:lvl9pPr>
          </a:lstStyle>
          <a:p/>
        </p:txBody>
      </p:sp>
      <p:sp>
        <p:nvSpPr>
          <p:cNvPr id="22" name="Google Shape;22;p29"/>
          <p:cNvSpPr txBox="1"/>
          <p:nvPr>
            <p:ph idx="2" type="body"/>
          </p:nvPr>
        </p:nvSpPr>
        <p:spPr>
          <a:xfrm>
            <a:off x="4162294" y="1152469"/>
            <a:ext cx="4669800" cy="3416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lvl1pPr indent="-374650" lvl="0" marL="457200" algn="l">
              <a:lnSpc>
                <a:spcPct val="100000"/>
              </a:lnSpc>
              <a:spcBef>
                <a:spcPts val="0"/>
              </a:spcBef>
              <a:spcAft>
                <a:spcPts val="0"/>
              </a:spcAft>
              <a:buClr>
                <a:srgbClr val="000000"/>
              </a:buClr>
              <a:buSzPts val="2300"/>
              <a:buChar char="●"/>
              <a:defRPr>
                <a:solidFill>
                  <a:srgbClr val="000000"/>
                </a:solidFill>
              </a:defRPr>
            </a:lvl1pPr>
            <a:lvl2pPr indent="-323850" lvl="1" marL="914400" algn="l">
              <a:lnSpc>
                <a:spcPct val="100000"/>
              </a:lnSpc>
              <a:spcBef>
                <a:spcPts val="1600"/>
              </a:spcBef>
              <a:spcAft>
                <a:spcPts val="0"/>
              </a:spcAft>
              <a:buClr>
                <a:srgbClr val="000000"/>
              </a:buClr>
              <a:buSzPts val="1500"/>
              <a:buChar char="○"/>
              <a:defRPr sz="1500">
                <a:solidFill>
                  <a:srgbClr val="000000"/>
                </a:solidFill>
              </a:defRPr>
            </a:lvl2pPr>
            <a:lvl3pPr indent="-323850" lvl="2" marL="1371600" algn="l">
              <a:lnSpc>
                <a:spcPct val="100000"/>
              </a:lnSpc>
              <a:spcBef>
                <a:spcPts val="1600"/>
              </a:spcBef>
              <a:spcAft>
                <a:spcPts val="0"/>
              </a:spcAft>
              <a:buClr>
                <a:srgbClr val="000000"/>
              </a:buClr>
              <a:buSzPts val="1500"/>
              <a:buChar char="■"/>
              <a:defRPr sz="1500">
                <a:solidFill>
                  <a:srgbClr val="000000"/>
                </a:solidFill>
              </a:defRPr>
            </a:lvl3pPr>
            <a:lvl4pPr indent="-323850" lvl="3" marL="1828800" algn="l">
              <a:lnSpc>
                <a:spcPct val="100000"/>
              </a:lnSpc>
              <a:spcBef>
                <a:spcPts val="1600"/>
              </a:spcBef>
              <a:spcAft>
                <a:spcPts val="0"/>
              </a:spcAft>
              <a:buClr>
                <a:srgbClr val="000000"/>
              </a:buClr>
              <a:buSzPts val="1500"/>
              <a:buChar char="●"/>
              <a:defRPr sz="1500">
                <a:solidFill>
                  <a:srgbClr val="000000"/>
                </a:solidFill>
              </a:defRPr>
            </a:lvl4pPr>
            <a:lvl5pPr indent="-323850" lvl="4" marL="2286000" algn="l">
              <a:lnSpc>
                <a:spcPct val="100000"/>
              </a:lnSpc>
              <a:spcBef>
                <a:spcPts val="1600"/>
              </a:spcBef>
              <a:spcAft>
                <a:spcPts val="0"/>
              </a:spcAft>
              <a:buClr>
                <a:srgbClr val="000000"/>
              </a:buClr>
              <a:buSzPts val="1500"/>
              <a:buChar char="○"/>
              <a:defRPr sz="1500">
                <a:solidFill>
                  <a:srgbClr val="000000"/>
                </a:solidFill>
              </a:defRPr>
            </a:lvl5pPr>
            <a:lvl6pPr indent="-323850" lvl="5" marL="2743200" algn="l">
              <a:lnSpc>
                <a:spcPct val="100000"/>
              </a:lnSpc>
              <a:spcBef>
                <a:spcPts val="1600"/>
              </a:spcBef>
              <a:spcAft>
                <a:spcPts val="0"/>
              </a:spcAft>
              <a:buClr>
                <a:srgbClr val="000000"/>
              </a:buClr>
              <a:buSzPts val="1500"/>
              <a:buChar char="■"/>
              <a:defRPr sz="1500">
                <a:solidFill>
                  <a:srgbClr val="000000"/>
                </a:solidFill>
              </a:defRPr>
            </a:lvl6pPr>
            <a:lvl7pPr indent="-323850" lvl="6" marL="3200400" algn="l">
              <a:lnSpc>
                <a:spcPct val="100000"/>
              </a:lnSpc>
              <a:spcBef>
                <a:spcPts val="1600"/>
              </a:spcBef>
              <a:spcAft>
                <a:spcPts val="0"/>
              </a:spcAft>
              <a:buClr>
                <a:srgbClr val="000000"/>
              </a:buClr>
              <a:buSzPts val="1500"/>
              <a:buChar char="●"/>
              <a:defRPr sz="1500">
                <a:solidFill>
                  <a:srgbClr val="000000"/>
                </a:solidFill>
              </a:defRPr>
            </a:lvl7pPr>
            <a:lvl8pPr indent="-323850" lvl="7" marL="3657600" algn="l">
              <a:lnSpc>
                <a:spcPct val="100000"/>
              </a:lnSpc>
              <a:spcBef>
                <a:spcPts val="1600"/>
              </a:spcBef>
              <a:spcAft>
                <a:spcPts val="0"/>
              </a:spcAft>
              <a:buClr>
                <a:srgbClr val="000000"/>
              </a:buClr>
              <a:buSzPts val="1500"/>
              <a:buChar char="○"/>
              <a:defRPr sz="1500">
                <a:solidFill>
                  <a:srgbClr val="000000"/>
                </a:solidFill>
              </a:defRPr>
            </a:lvl8pPr>
            <a:lvl9pPr indent="-323850" lvl="8" marL="4114800" algn="l">
              <a:lnSpc>
                <a:spcPct val="100000"/>
              </a:lnSpc>
              <a:spcBef>
                <a:spcPts val="1600"/>
              </a:spcBef>
              <a:spcAft>
                <a:spcPts val="1600"/>
              </a:spcAft>
              <a:buClr>
                <a:srgbClr val="000000"/>
              </a:buClr>
              <a:buSzPts val="1500"/>
              <a:buChar char="■"/>
              <a:defRPr sz="1500">
                <a:solidFill>
                  <a:srgbClr val="000000"/>
                </a:solidFill>
              </a:defRPr>
            </a:lvl9pPr>
          </a:lstStyle>
          <a:p/>
        </p:txBody>
      </p:sp>
      <p:sp>
        <p:nvSpPr>
          <p:cNvPr id="23" name="Google Shape;23;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26" name="Google Shape;26;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74650" lvl="0" marL="457200" algn="l">
              <a:lnSpc>
                <a:spcPct val="100000"/>
              </a:lnSpc>
              <a:spcBef>
                <a:spcPts val="0"/>
              </a:spcBef>
              <a:spcAft>
                <a:spcPts val="0"/>
              </a:spcAft>
              <a:buClr>
                <a:srgbClr val="000000"/>
              </a:buClr>
              <a:buSzPts val="2300"/>
              <a:buChar char="●"/>
              <a:defRPr>
                <a:solidFill>
                  <a:srgbClr val="000000"/>
                </a:solidFill>
              </a:defRPr>
            </a:lvl1pPr>
            <a:lvl2pPr indent="-342900" lvl="1" marL="914400" algn="l">
              <a:lnSpc>
                <a:spcPct val="100000"/>
              </a:lnSpc>
              <a:spcBef>
                <a:spcPts val="1600"/>
              </a:spcBef>
              <a:spcAft>
                <a:spcPts val="0"/>
              </a:spcAft>
              <a:buClr>
                <a:srgbClr val="000000"/>
              </a:buClr>
              <a:buSzPts val="1800"/>
              <a:buChar char="○"/>
              <a:defRPr sz="1800">
                <a:solidFill>
                  <a:srgbClr val="000000"/>
                </a:solidFill>
              </a:defRPr>
            </a:lvl2pPr>
            <a:lvl3pPr indent="-342900" lvl="2" marL="1371600" algn="l">
              <a:lnSpc>
                <a:spcPct val="100000"/>
              </a:lnSpc>
              <a:spcBef>
                <a:spcPts val="1600"/>
              </a:spcBef>
              <a:spcAft>
                <a:spcPts val="0"/>
              </a:spcAft>
              <a:buClr>
                <a:srgbClr val="000000"/>
              </a:buClr>
              <a:buSzPts val="1800"/>
              <a:buChar char="■"/>
              <a:defRPr sz="1800">
                <a:solidFill>
                  <a:srgbClr val="000000"/>
                </a:solidFill>
              </a:defRPr>
            </a:lvl3pPr>
            <a:lvl4pPr indent="-342900" lvl="3" marL="1828800" algn="l">
              <a:lnSpc>
                <a:spcPct val="100000"/>
              </a:lnSpc>
              <a:spcBef>
                <a:spcPts val="1600"/>
              </a:spcBef>
              <a:spcAft>
                <a:spcPts val="0"/>
              </a:spcAft>
              <a:buClr>
                <a:srgbClr val="000000"/>
              </a:buClr>
              <a:buSzPts val="1800"/>
              <a:buChar char="●"/>
              <a:defRPr sz="1800">
                <a:solidFill>
                  <a:srgbClr val="000000"/>
                </a:solidFill>
              </a:defRPr>
            </a:lvl4pPr>
            <a:lvl5pPr indent="-342900" lvl="4" marL="2286000" algn="l">
              <a:lnSpc>
                <a:spcPct val="100000"/>
              </a:lnSpc>
              <a:spcBef>
                <a:spcPts val="1600"/>
              </a:spcBef>
              <a:spcAft>
                <a:spcPts val="0"/>
              </a:spcAft>
              <a:buClr>
                <a:srgbClr val="000000"/>
              </a:buClr>
              <a:buSzPts val="1800"/>
              <a:buChar char="○"/>
              <a:defRPr sz="1800">
                <a:solidFill>
                  <a:srgbClr val="000000"/>
                </a:solidFill>
              </a:defRPr>
            </a:lvl5pPr>
            <a:lvl6pPr indent="-342900" lvl="5" marL="2743200" algn="l">
              <a:lnSpc>
                <a:spcPct val="100000"/>
              </a:lnSpc>
              <a:spcBef>
                <a:spcPts val="1600"/>
              </a:spcBef>
              <a:spcAft>
                <a:spcPts val="0"/>
              </a:spcAft>
              <a:buClr>
                <a:srgbClr val="000000"/>
              </a:buClr>
              <a:buSzPts val="1800"/>
              <a:buChar char="■"/>
              <a:defRPr sz="1800">
                <a:solidFill>
                  <a:srgbClr val="000000"/>
                </a:solidFill>
              </a:defRPr>
            </a:lvl6pPr>
            <a:lvl7pPr indent="-342900" lvl="6" marL="3200400" algn="l">
              <a:lnSpc>
                <a:spcPct val="100000"/>
              </a:lnSpc>
              <a:spcBef>
                <a:spcPts val="1600"/>
              </a:spcBef>
              <a:spcAft>
                <a:spcPts val="0"/>
              </a:spcAft>
              <a:buClr>
                <a:srgbClr val="000000"/>
              </a:buClr>
              <a:buSzPts val="1800"/>
              <a:buChar char="●"/>
              <a:defRPr sz="1800">
                <a:solidFill>
                  <a:srgbClr val="000000"/>
                </a:solidFill>
              </a:defRPr>
            </a:lvl7pPr>
            <a:lvl8pPr indent="-342900" lvl="7" marL="3657600" algn="l">
              <a:lnSpc>
                <a:spcPct val="100000"/>
              </a:lnSpc>
              <a:spcBef>
                <a:spcPts val="1600"/>
              </a:spcBef>
              <a:spcAft>
                <a:spcPts val="0"/>
              </a:spcAft>
              <a:buClr>
                <a:srgbClr val="000000"/>
              </a:buClr>
              <a:buSzPts val="1800"/>
              <a:buChar char="○"/>
              <a:defRPr sz="1800">
                <a:solidFill>
                  <a:srgbClr val="000000"/>
                </a:solidFill>
              </a:defRPr>
            </a:lvl8pPr>
            <a:lvl9pPr indent="-342900" lvl="8" marL="4114800" algn="l">
              <a:lnSpc>
                <a:spcPct val="100000"/>
              </a:lnSpc>
              <a:spcBef>
                <a:spcPts val="1600"/>
              </a:spcBef>
              <a:spcAft>
                <a:spcPts val="1600"/>
              </a:spcAft>
              <a:buClr>
                <a:srgbClr val="000000"/>
              </a:buClr>
              <a:buSzPts val="1800"/>
              <a:buChar char="■"/>
              <a:defRPr sz="1800">
                <a:solidFill>
                  <a:srgbClr val="000000"/>
                </a:solidFill>
              </a:defRPr>
            </a:lvl9pPr>
          </a:lstStyle>
          <a:p/>
        </p:txBody>
      </p:sp>
      <p:sp>
        <p:nvSpPr>
          <p:cNvPr id="27" name="Google Shape;27;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arrow left column (for screenshots)">
  <p:cSld name="TITLE_AND_TWO_COLUMNS_1_1">
    <p:spTree>
      <p:nvGrpSpPr>
        <p:cNvPr id="28" name="Shape 28"/>
        <p:cNvGrpSpPr/>
        <p:nvPr/>
      </p:nvGrpSpPr>
      <p:grpSpPr>
        <a:xfrm>
          <a:off x="0" y="0"/>
          <a:ext cx="0" cy="0"/>
          <a:chOff x="0" y="0"/>
          <a:chExt cx="0" cy="0"/>
        </a:xfrm>
      </p:grpSpPr>
      <p:sp>
        <p:nvSpPr>
          <p:cNvPr id="29" name="Google Shape;29;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30" name="Google Shape;30;p31"/>
          <p:cNvSpPr txBox="1"/>
          <p:nvPr>
            <p:ph idx="1" type="body"/>
          </p:nvPr>
        </p:nvSpPr>
        <p:spPr>
          <a:xfrm>
            <a:off x="311700" y="1152469"/>
            <a:ext cx="2295600" cy="3416400"/>
          </a:xfrm>
          <a:prstGeom prst="rect">
            <a:avLst/>
          </a:prstGeom>
          <a:noFill/>
          <a:ln>
            <a:noFill/>
          </a:ln>
        </p:spPr>
        <p:txBody>
          <a:bodyPr anchorCtr="0" anchor="t" bIns="91425" lIns="91425" spcFirstLastPara="1" rIns="91425" wrap="square" tIns="91425">
            <a:noAutofit/>
          </a:bodyPr>
          <a:lstStyle>
            <a:lvl1pPr indent="-336550" lvl="0" marL="457200" algn="l">
              <a:lnSpc>
                <a:spcPct val="100000"/>
              </a:lnSpc>
              <a:spcBef>
                <a:spcPts val="0"/>
              </a:spcBef>
              <a:spcAft>
                <a:spcPts val="0"/>
              </a:spcAft>
              <a:buClr>
                <a:srgbClr val="000000"/>
              </a:buClr>
              <a:buSzPts val="1700"/>
              <a:buChar char="●"/>
              <a:defRPr sz="1700">
                <a:solidFill>
                  <a:srgbClr val="000000"/>
                </a:solidFill>
              </a:defRPr>
            </a:lvl1pPr>
            <a:lvl2pPr indent="-336550" lvl="1" marL="914400" algn="l">
              <a:lnSpc>
                <a:spcPct val="100000"/>
              </a:lnSpc>
              <a:spcBef>
                <a:spcPts val="1600"/>
              </a:spcBef>
              <a:spcAft>
                <a:spcPts val="0"/>
              </a:spcAft>
              <a:buClr>
                <a:srgbClr val="000000"/>
              </a:buClr>
              <a:buSzPts val="1700"/>
              <a:buChar char="○"/>
              <a:defRPr sz="1700">
                <a:solidFill>
                  <a:srgbClr val="000000"/>
                </a:solidFill>
              </a:defRPr>
            </a:lvl2pPr>
            <a:lvl3pPr indent="-336550" lvl="2" marL="1371600" algn="l">
              <a:lnSpc>
                <a:spcPct val="100000"/>
              </a:lnSpc>
              <a:spcBef>
                <a:spcPts val="1600"/>
              </a:spcBef>
              <a:spcAft>
                <a:spcPts val="0"/>
              </a:spcAft>
              <a:buClr>
                <a:srgbClr val="000000"/>
              </a:buClr>
              <a:buSzPts val="1700"/>
              <a:buChar char="■"/>
              <a:defRPr sz="1700">
                <a:solidFill>
                  <a:srgbClr val="000000"/>
                </a:solidFill>
              </a:defRPr>
            </a:lvl3pPr>
            <a:lvl4pPr indent="-336550" lvl="3" marL="1828800" algn="l">
              <a:lnSpc>
                <a:spcPct val="100000"/>
              </a:lnSpc>
              <a:spcBef>
                <a:spcPts val="1600"/>
              </a:spcBef>
              <a:spcAft>
                <a:spcPts val="0"/>
              </a:spcAft>
              <a:buClr>
                <a:srgbClr val="000000"/>
              </a:buClr>
              <a:buSzPts val="1700"/>
              <a:buChar char="●"/>
              <a:defRPr sz="1700">
                <a:solidFill>
                  <a:srgbClr val="000000"/>
                </a:solidFill>
              </a:defRPr>
            </a:lvl4pPr>
            <a:lvl5pPr indent="-336550" lvl="4" marL="2286000" algn="l">
              <a:lnSpc>
                <a:spcPct val="100000"/>
              </a:lnSpc>
              <a:spcBef>
                <a:spcPts val="1600"/>
              </a:spcBef>
              <a:spcAft>
                <a:spcPts val="0"/>
              </a:spcAft>
              <a:buClr>
                <a:srgbClr val="000000"/>
              </a:buClr>
              <a:buSzPts val="1700"/>
              <a:buChar char="○"/>
              <a:defRPr sz="1700">
                <a:solidFill>
                  <a:srgbClr val="000000"/>
                </a:solidFill>
              </a:defRPr>
            </a:lvl5pPr>
            <a:lvl6pPr indent="-336550" lvl="5" marL="2743200" algn="l">
              <a:lnSpc>
                <a:spcPct val="100000"/>
              </a:lnSpc>
              <a:spcBef>
                <a:spcPts val="1600"/>
              </a:spcBef>
              <a:spcAft>
                <a:spcPts val="0"/>
              </a:spcAft>
              <a:buClr>
                <a:srgbClr val="000000"/>
              </a:buClr>
              <a:buSzPts val="1700"/>
              <a:buChar char="■"/>
              <a:defRPr sz="1700">
                <a:solidFill>
                  <a:srgbClr val="000000"/>
                </a:solidFill>
              </a:defRPr>
            </a:lvl6pPr>
            <a:lvl7pPr indent="-336550" lvl="6" marL="3200400" algn="l">
              <a:lnSpc>
                <a:spcPct val="100000"/>
              </a:lnSpc>
              <a:spcBef>
                <a:spcPts val="1600"/>
              </a:spcBef>
              <a:spcAft>
                <a:spcPts val="0"/>
              </a:spcAft>
              <a:buClr>
                <a:srgbClr val="000000"/>
              </a:buClr>
              <a:buSzPts val="1700"/>
              <a:buChar char="●"/>
              <a:defRPr sz="1700">
                <a:solidFill>
                  <a:srgbClr val="000000"/>
                </a:solidFill>
              </a:defRPr>
            </a:lvl7pPr>
            <a:lvl8pPr indent="-336550" lvl="7" marL="3657600" algn="l">
              <a:lnSpc>
                <a:spcPct val="100000"/>
              </a:lnSpc>
              <a:spcBef>
                <a:spcPts val="1600"/>
              </a:spcBef>
              <a:spcAft>
                <a:spcPts val="0"/>
              </a:spcAft>
              <a:buClr>
                <a:srgbClr val="000000"/>
              </a:buClr>
              <a:buSzPts val="1700"/>
              <a:buChar char="○"/>
              <a:defRPr sz="1700">
                <a:solidFill>
                  <a:srgbClr val="000000"/>
                </a:solidFill>
              </a:defRPr>
            </a:lvl8pPr>
            <a:lvl9pPr indent="-336550" lvl="8" marL="4114800" algn="l">
              <a:lnSpc>
                <a:spcPct val="100000"/>
              </a:lnSpc>
              <a:spcBef>
                <a:spcPts val="1600"/>
              </a:spcBef>
              <a:spcAft>
                <a:spcPts val="1600"/>
              </a:spcAft>
              <a:buClr>
                <a:srgbClr val="000000"/>
              </a:buClr>
              <a:buSzPts val="1700"/>
              <a:buChar char="■"/>
              <a:defRPr sz="1700">
                <a:solidFill>
                  <a:srgbClr val="000000"/>
                </a:solidFill>
              </a:defRPr>
            </a:lvl9pPr>
          </a:lstStyle>
          <a:p/>
        </p:txBody>
      </p:sp>
      <p:sp>
        <p:nvSpPr>
          <p:cNvPr id="31" name="Google Shape;31;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3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34" name="Google Shape;34;p32"/>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100000"/>
              </a:lnSpc>
              <a:spcBef>
                <a:spcPts val="800"/>
              </a:spcBef>
              <a:spcAft>
                <a:spcPts val="0"/>
              </a:spcAft>
              <a:buClr>
                <a:srgbClr val="000000"/>
              </a:buClr>
              <a:buSzPts val="1400"/>
              <a:buChar char="●"/>
              <a:defRPr>
                <a:solidFill>
                  <a:srgbClr val="000000"/>
                </a:solidFill>
              </a:defRPr>
            </a:lvl1pPr>
            <a:lvl2pPr indent="-317500" lvl="1" marL="914400" algn="l">
              <a:lnSpc>
                <a:spcPct val="100000"/>
              </a:lnSpc>
              <a:spcBef>
                <a:spcPts val="400"/>
              </a:spcBef>
              <a:spcAft>
                <a:spcPts val="0"/>
              </a:spcAft>
              <a:buClr>
                <a:srgbClr val="000000"/>
              </a:buClr>
              <a:buSzPts val="1400"/>
              <a:buChar char="○"/>
              <a:defRPr>
                <a:solidFill>
                  <a:srgbClr val="000000"/>
                </a:solidFill>
              </a:defRPr>
            </a:lvl2pPr>
            <a:lvl3pPr indent="-317500" lvl="2" marL="1371600" algn="l">
              <a:lnSpc>
                <a:spcPct val="100000"/>
              </a:lnSpc>
              <a:spcBef>
                <a:spcPts val="400"/>
              </a:spcBef>
              <a:spcAft>
                <a:spcPts val="0"/>
              </a:spcAft>
              <a:buClr>
                <a:srgbClr val="000000"/>
              </a:buClr>
              <a:buSzPts val="1400"/>
              <a:buChar char="■"/>
              <a:defRPr>
                <a:solidFill>
                  <a:srgbClr val="000000"/>
                </a:solidFill>
              </a:defRPr>
            </a:lvl3pPr>
            <a:lvl4pPr indent="-317500" lvl="3" marL="1828800" algn="l">
              <a:lnSpc>
                <a:spcPct val="100000"/>
              </a:lnSpc>
              <a:spcBef>
                <a:spcPts val="400"/>
              </a:spcBef>
              <a:spcAft>
                <a:spcPts val="0"/>
              </a:spcAft>
              <a:buClr>
                <a:srgbClr val="000000"/>
              </a:buClr>
              <a:buSzPts val="1400"/>
              <a:buChar char="●"/>
              <a:defRPr>
                <a:solidFill>
                  <a:srgbClr val="000000"/>
                </a:solidFill>
              </a:defRPr>
            </a:lvl4pPr>
            <a:lvl5pPr indent="-317500" lvl="4" marL="2286000" algn="l">
              <a:lnSpc>
                <a:spcPct val="100000"/>
              </a:lnSpc>
              <a:spcBef>
                <a:spcPts val="400"/>
              </a:spcBef>
              <a:spcAft>
                <a:spcPts val="0"/>
              </a:spcAft>
              <a:buClr>
                <a:srgbClr val="000000"/>
              </a:buClr>
              <a:buSzPts val="1400"/>
              <a:buChar char="○"/>
              <a:defRPr>
                <a:solidFill>
                  <a:srgbClr val="000000"/>
                </a:solidFill>
              </a:defRPr>
            </a:lvl5pPr>
            <a:lvl6pPr indent="-317500" lvl="5" marL="2743200" algn="l">
              <a:lnSpc>
                <a:spcPct val="100000"/>
              </a:lnSpc>
              <a:spcBef>
                <a:spcPts val="400"/>
              </a:spcBef>
              <a:spcAft>
                <a:spcPts val="0"/>
              </a:spcAft>
              <a:buClr>
                <a:srgbClr val="000000"/>
              </a:buClr>
              <a:buSzPts val="1400"/>
              <a:buChar char="■"/>
              <a:defRPr>
                <a:solidFill>
                  <a:srgbClr val="000000"/>
                </a:solidFill>
              </a:defRPr>
            </a:lvl6pPr>
            <a:lvl7pPr indent="-317500" lvl="6" marL="3200400" algn="l">
              <a:lnSpc>
                <a:spcPct val="100000"/>
              </a:lnSpc>
              <a:spcBef>
                <a:spcPts val="400"/>
              </a:spcBef>
              <a:spcAft>
                <a:spcPts val="0"/>
              </a:spcAft>
              <a:buClr>
                <a:srgbClr val="000000"/>
              </a:buClr>
              <a:buSzPts val="1400"/>
              <a:buChar char="●"/>
              <a:defRPr>
                <a:solidFill>
                  <a:srgbClr val="000000"/>
                </a:solidFill>
              </a:defRPr>
            </a:lvl7pPr>
            <a:lvl8pPr indent="-317500" lvl="7" marL="3657600" algn="l">
              <a:lnSpc>
                <a:spcPct val="100000"/>
              </a:lnSpc>
              <a:spcBef>
                <a:spcPts val="400"/>
              </a:spcBef>
              <a:spcAft>
                <a:spcPts val="0"/>
              </a:spcAft>
              <a:buClr>
                <a:srgbClr val="000000"/>
              </a:buClr>
              <a:buSzPts val="1400"/>
              <a:buChar char="○"/>
              <a:defRPr>
                <a:solidFill>
                  <a:srgbClr val="000000"/>
                </a:solidFill>
              </a:defRPr>
            </a:lvl8pPr>
            <a:lvl9pPr indent="-317500" lvl="8" marL="4114800" algn="l">
              <a:lnSpc>
                <a:spcPct val="100000"/>
              </a:lnSpc>
              <a:spcBef>
                <a:spcPts val="400"/>
              </a:spcBef>
              <a:spcAft>
                <a:spcPts val="0"/>
              </a:spcAft>
              <a:buClr>
                <a:srgbClr val="000000"/>
              </a:buClr>
              <a:buSzPts val="1400"/>
              <a:buChar char="■"/>
              <a:defRPr>
                <a:solidFill>
                  <a:srgbClr val="000000"/>
                </a:solidFill>
              </a:defRPr>
            </a:lvl9pPr>
          </a:lstStyle>
          <a:p/>
        </p:txBody>
      </p:sp>
      <p:sp>
        <p:nvSpPr>
          <p:cNvPr id="35" name="Google Shape;35;p32"/>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100000"/>
              </a:lnSpc>
              <a:spcBef>
                <a:spcPts val="800"/>
              </a:spcBef>
              <a:spcAft>
                <a:spcPts val="0"/>
              </a:spcAft>
              <a:buClr>
                <a:srgbClr val="000000"/>
              </a:buClr>
              <a:buSzPts val="1400"/>
              <a:buChar char="●"/>
              <a:defRPr>
                <a:solidFill>
                  <a:srgbClr val="000000"/>
                </a:solidFill>
              </a:defRPr>
            </a:lvl1pPr>
            <a:lvl2pPr indent="-317500" lvl="1" marL="914400" algn="l">
              <a:lnSpc>
                <a:spcPct val="100000"/>
              </a:lnSpc>
              <a:spcBef>
                <a:spcPts val="400"/>
              </a:spcBef>
              <a:spcAft>
                <a:spcPts val="0"/>
              </a:spcAft>
              <a:buClr>
                <a:srgbClr val="000000"/>
              </a:buClr>
              <a:buSzPts val="1400"/>
              <a:buChar char="○"/>
              <a:defRPr>
                <a:solidFill>
                  <a:srgbClr val="000000"/>
                </a:solidFill>
              </a:defRPr>
            </a:lvl2pPr>
            <a:lvl3pPr indent="-317500" lvl="2" marL="1371600" algn="l">
              <a:lnSpc>
                <a:spcPct val="100000"/>
              </a:lnSpc>
              <a:spcBef>
                <a:spcPts val="400"/>
              </a:spcBef>
              <a:spcAft>
                <a:spcPts val="0"/>
              </a:spcAft>
              <a:buClr>
                <a:srgbClr val="000000"/>
              </a:buClr>
              <a:buSzPts val="1400"/>
              <a:buChar char="■"/>
              <a:defRPr>
                <a:solidFill>
                  <a:srgbClr val="000000"/>
                </a:solidFill>
              </a:defRPr>
            </a:lvl3pPr>
            <a:lvl4pPr indent="-317500" lvl="3" marL="1828800" algn="l">
              <a:lnSpc>
                <a:spcPct val="100000"/>
              </a:lnSpc>
              <a:spcBef>
                <a:spcPts val="400"/>
              </a:spcBef>
              <a:spcAft>
                <a:spcPts val="0"/>
              </a:spcAft>
              <a:buClr>
                <a:srgbClr val="000000"/>
              </a:buClr>
              <a:buSzPts val="1400"/>
              <a:buChar char="●"/>
              <a:defRPr>
                <a:solidFill>
                  <a:srgbClr val="000000"/>
                </a:solidFill>
              </a:defRPr>
            </a:lvl4pPr>
            <a:lvl5pPr indent="-317500" lvl="4" marL="2286000" algn="l">
              <a:lnSpc>
                <a:spcPct val="100000"/>
              </a:lnSpc>
              <a:spcBef>
                <a:spcPts val="400"/>
              </a:spcBef>
              <a:spcAft>
                <a:spcPts val="0"/>
              </a:spcAft>
              <a:buClr>
                <a:srgbClr val="000000"/>
              </a:buClr>
              <a:buSzPts val="1400"/>
              <a:buChar char="○"/>
              <a:defRPr>
                <a:solidFill>
                  <a:srgbClr val="000000"/>
                </a:solidFill>
              </a:defRPr>
            </a:lvl5pPr>
            <a:lvl6pPr indent="-317500" lvl="5" marL="2743200" algn="l">
              <a:lnSpc>
                <a:spcPct val="100000"/>
              </a:lnSpc>
              <a:spcBef>
                <a:spcPts val="400"/>
              </a:spcBef>
              <a:spcAft>
                <a:spcPts val="0"/>
              </a:spcAft>
              <a:buClr>
                <a:srgbClr val="000000"/>
              </a:buClr>
              <a:buSzPts val="1400"/>
              <a:buChar char="■"/>
              <a:defRPr>
                <a:solidFill>
                  <a:srgbClr val="000000"/>
                </a:solidFill>
              </a:defRPr>
            </a:lvl6pPr>
            <a:lvl7pPr indent="-317500" lvl="6" marL="3200400" algn="l">
              <a:lnSpc>
                <a:spcPct val="100000"/>
              </a:lnSpc>
              <a:spcBef>
                <a:spcPts val="400"/>
              </a:spcBef>
              <a:spcAft>
                <a:spcPts val="0"/>
              </a:spcAft>
              <a:buClr>
                <a:srgbClr val="000000"/>
              </a:buClr>
              <a:buSzPts val="1400"/>
              <a:buChar char="●"/>
              <a:defRPr>
                <a:solidFill>
                  <a:srgbClr val="000000"/>
                </a:solidFill>
              </a:defRPr>
            </a:lvl7pPr>
            <a:lvl8pPr indent="-317500" lvl="7" marL="3657600" algn="l">
              <a:lnSpc>
                <a:spcPct val="100000"/>
              </a:lnSpc>
              <a:spcBef>
                <a:spcPts val="400"/>
              </a:spcBef>
              <a:spcAft>
                <a:spcPts val="0"/>
              </a:spcAft>
              <a:buClr>
                <a:srgbClr val="000000"/>
              </a:buClr>
              <a:buSzPts val="1400"/>
              <a:buChar char="○"/>
              <a:defRPr>
                <a:solidFill>
                  <a:srgbClr val="000000"/>
                </a:solidFill>
              </a:defRPr>
            </a:lvl8pPr>
            <a:lvl9pPr indent="-317500" lvl="8" marL="4114800" algn="l">
              <a:lnSpc>
                <a:spcPct val="100000"/>
              </a:lnSpc>
              <a:spcBef>
                <a:spcPts val="400"/>
              </a:spcBef>
              <a:spcAft>
                <a:spcPts val="0"/>
              </a:spcAft>
              <a:buClr>
                <a:srgbClr val="000000"/>
              </a:buClr>
              <a:buSzPts val="1400"/>
              <a:buChar char="■"/>
              <a:defRPr>
                <a:solidFill>
                  <a:srgbClr val="000000"/>
                </a:solidFill>
              </a:defRPr>
            </a:lvl9pPr>
          </a:lstStyle>
          <a:p/>
        </p:txBody>
      </p:sp>
      <p:sp>
        <p:nvSpPr>
          <p:cNvPr id="36" name="Google Shape;36;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7" name="Google Shape;37;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8" name="Google Shape;38;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no border">
  <p:cSld name="TITLE_AND_TWO_COLUMNS_1">
    <p:spTree>
      <p:nvGrpSpPr>
        <p:cNvPr id="39" name="Shape 39"/>
        <p:cNvGrpSpPr/>
        <p:nvPr/>
      </p:nvGrpSpPr>
      <p:grpSpPr>
        <a:xfrm>
          <a:off x="0" y="0"/>
          <a:ext cx="0" cy="0"/>
          <a:chOff x="0" y="0"/>
          <a:chExt cx="0" cy="0"/>
        </a:xfrm>
      </p:grpSpPr>
      <p:sp>
        <p:nvSpPr>
          <p:cNvPr id="40" name="Google Shape;40;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41" name="Google Shape;41;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2" name="Google Shape;42;p33"/>
          <p:cNvSpPr txBox="1"/>
          <p:nvPr>
            <p:ph idx="1" type="body"/>
          </p:nvPr>
        </p:nvSpPr>
        <p:spPr>
          <a:xfrm>
            <a:off x="628650" y="1369219"/>
            <a:ext cx="3851700" cy="3263400"/>
          </a:xfrm>
          <a:prstGeom prst="rect">
            <a:avLst/>
          </a:prstGeom>
          <a:noFill/>
          <a:ln>
            <a:noFill/>
          </a:ln>
        </p:spPr>
        <p:txBody>
          <a:bodyPr anchorCtr="0" anchor="t" bIns="34275" lIns="68575" spcFirstLastPara="1" rIns="68575" wrap="square" tIns="34275">
            <a:noAutofit/>
          </a:bodyPr>
          <a:lstStyle>
            <a:lvl1pPr indent="-374650" lvl="0" marL="457200" algn="l">
              <a:lnSpc>
                <a:spcPct val="100000"/>
              </a:lnSpc>
              <a:spcBef>
                <a:spcPts val="800"/>
              </a:spcBef>
              <a:spcAft>
                <a:spcPts val="0"/>
              </a:spcAft>
              <a:buClr>
                <a:srgbClr val="000000"/>
              </a:buClr>
              <a:buSzPts val="2300"/>
              <a:buChar char="•"/>
              <a:defRPr>
                <a:solidFill>
                  <a:srgbClr val="000000"/>
                </a:solidFill>
              </a:defRPr>
            </a:lvl1pPr>
            <a:lvl2pPr indent="-374650" lvl="1" marL="914400" algn="l">
              <a:lnSpc>
                <a:spcPct val="100000"/>
              </a:lnSpc>
              <a:spcBef>
                <a:spcPts val="400"/>
              </a:spcBef>
              <a:spcAft>
                <a:spcPts val="0"/>
              </a:spcAft>
              <a:buClr>
                <a:srgbClr val="000000"/>
              </a:buClr>
              <a:buSzPts val="2300"/>
              <a:buChar char="•"/>
              <a:defRPr>
                <a:solidFill>
                  <a:srgbClr val="000000"/>
                </a:solidFill>
              </a:defRPr>
            </a:lvl2pPr>
            <a:lvl3pPr indent="-374650" lvl="2" marL="1371600" algn="l">
              <a:lnSpc>
                <a:spcPct val="100000"/>
              </a:lnSpc>
              <a:spcBef>
                <a:spcPts val="400"/>
              </a:spcBef>
              <a:spcAft>
                <a:spcPts val="0"/>
              </a:spcAft>
              <a:buClr>
                <a:srgbClr val="000000"/>
              </a:buClr>
              <a:buSzPts val="2300"/>
              <a:buChar char="•"/>
              <a:defRPr>
                <a:solidFill>
                  <a:srgbClr val="000000"/>
                </a:solidFill>
              </a:defRPr>
            </a:lvl3pPr>
            <a:lvl4pPr indent="-374650" lvl="3" marL="1828800" algn="l">
              <a:lnSpc>
                <a:spcPct val="100000"/>
              </a:lnSpc>
              <a:spcBef>
                <a:spcPts val="400"/>
              </a:spcBef>
              <a:spcAft>
                <a:spcPts val="0"/>
              </a:spcAft>
              <a:buClr>
                <a:srgbClr val="000000"/>
              </a:buClr>
              <a:buSzPts val="2300"/>
              <a:buChar char="•"/>
              <a:defRPr>
                <a:solidFill>
                  <a:srgbClr val="000000"/>
                </a:solidFill>
              </a:defRPr>
            </a:lvl4pPr>
            <a:lvl5pPr indent="-374650" lvl="4" marL="2286000" algn="l">
              <a:lnSpc>
                <a:spcPct val="100000"/>
              </a:lnSpc>
              <a:spcBef>
                <a:spcPts val="400"/>
              </a:spcBef>
              <a:spcAft>
                <a:spcPts val="0"/>
              </a:spcAft>
              <a:buClr>
                <a:srgbClr val="000000"/>
              </a:buClr>
              <a:buSzPts val="2300"/>
              <a:buChar char="•"/>
              <a:defRPr>
                <a:solidFill>
                  <a:srgbClr val="000000"/>
                </a:solidFill>
              </a:defRPr>
            </a:lvl5pPr>
            <a:lvl6pPr indent="-374650" lvl="5" marL="2743200" algn="l">
              <a:lnSpc>
                <a:spcPct val="100000"/>
              </a:lnSpc>
              <a:spcBef>
                <a:spcPts val="400"/>
              </a:spcBef>
              <a:spcAft>
                <a:spcPts val="0"/>
              </a:spcAft>
              <a:buClr>
                <a:srgbClr val="000000"/>
              </a:buClr>
              <a:buSzPts val="2300"/>
              <a:buChar char="•"/>
              <a:defRPr>
                <a:solidFill>
                  <a:srgbClr val="000000"/>
                </a:solidFill>
              </a:defRPr>
            </a:lvl6pPr>
            <a:lvl7pPr indent="-374650" lvl="6" marL="3200400" algn="l">
              <a:lnSpc>
                <a:spcPct val="100000"/>
              </a:lnSpc>
              <a:spcBef>
                <a:spcPts val="400"/>
              </a:spcBef>
              <a:spcAft>
                <a:spcPts val="0"/>
              </a:spcAft>
              <a:buClr>
                <a:srgbClr val="000000"/>
              </a:buClr>
              <a:buSzPts val="2300"/>
              <a:buChar char="•"/>
              <a:defRPr>
                <a:solidFill>
                  <a:srgbClr val="000000"/>
                </a:solidFill>
              </a:defRPr>
            </a:lvl7pPr>
            <a:lvl8pPr indent="-374650" lvl="7" marL="3657600" algn="l">
              <a:lnSpc>
                <a:spcPct val="100000"/>
              </a:lnSpc>
              <a:spcBef>
                <a:spcPts val="400"/>
              </a:spcBef>
              <a:spcAft>
                <a:spcPts val="0"/>
              </a:spcAft>
              <a:buClr>
                <a:srgbClr val="000000"/>
              </a:buClr>
              <a:buSzPts val="2300"/>
              <a:buChar char="•"/>
              <a:defRPr>
                <a:solidFill>
                  <a:srgbClr val="000000"/>
                </a:solidFill>
              </a:defRPr>
            </a:lvl8pPr>
            <a:lvl9pPr indent="-374650" lvl="8" marL="4114800" algn="l">
              <a:lnSpc>
                <a:spcPct val="100000"/>
              </a:lnSpc>
              <a:spcBef>
                <a:spcPts val="400"/>
              </a:spcBef>
              <a:spcAft>
                <a:spcPts val="0"/>
              </a:spcAft>
              <a:buClr>
                <a:srgbClr val="000000"/>
              </a:buClr>
              <a:buSzPts val="2300"/>
              <a:buChar char="•"/>
              <a:defRPr>
                <a:solidFill>
                  <a:srgbClr val="000000"/>
                </a:solidFill>
              </a:defRPr>
            </a:lvl9pPr>
          </a:lstStyle>
          <a:p/>
        </p:txBody>
      </p:sp>
      <p:sp>
        <p:nvSpPr>
          <p:cNvPr id="43" name="Google Shape;43;p33"/>
          <p:cNvSpPr txBox="1"/>
          <p:nvPr>
            <p:ph idx="2" type="body"/>
          </p:nvPr>
        </p:nvSpPr>
        <p:spPr>
          <a:xfrm>
            <a:off x="4666819" y="1369219"/>
            <a:ext cx="3851700" cy="3263400"/>
          </a:xfrm>
          <a:prstGeom prst="rect">
            <a:avLst/>
          </a:prstGeom>
          <a:noFill/>
          <a:ln>
            <a:noFill/>
          </a:ln>
        </p:spPr>
        <p:txBody>
          <a:bodyPr anchorCtr="0" anchor="t" bIns="34275" lIns="68575" spcFirstLastPara="1" rIns="68575" wrap="square" tIns="34275">
            <a:noAutofit/>
          </a:bodyPr>
          <a:lstStyle>
            <a:lvl1pPr indent="-374650" lvl="0" marL="457200" algn="l">
              <a:lnSpc>
                <a:spcPct val="100000"/>
              </a:lnSpc>
              <a:spcBef>
                <a:spcPts val="800"/>
              </a:spcBef>
              <a:spcAft>
                <a:spcPts val="0"/>
              </a:spcAft>
              <a:buClr>
                <a:srgbClr val="000000"/>
              </a:buClr>
              <a:buSzPts val="2300"/>
              <a:buChar char="•"/>
              <a:defRPr>
                <a:solidFill>
                  <a:srgbClr val="000000"/>
                </a:solidFill>
              </a:defRPr>
            </a:lvl1pPr>
            <a:lvl2pPr indent="-374650" lvl="1" marL="914400" algn="l">
              <a:lnSpc>
                <a:spcPct val="100000"/>
              </a:lnSpc>
              <a:spcBef>
                <a:spcPts val="400"/>
              </a:spcBef>
              <a:spcAft>
                <a:spcPts val="0"/>
              </a:spcAft>
              <a:buClr>
                <a:srgbClr val="000000"/>
              </a:buClr>
              <a:buSzPts val="2300"/>
              <a:buChar char="•"/>
              <a:defRPr>
                <a:solidFill>
                  <a:srgbClr val="000000"/>
                </a:solidFill>
              </a:defRPr>
            </a:lvl2pPr>
            <a:lvl3pPr indent="-374650" lvl="2" marL="1371600" algn="l">
              <a:lnSpc>
                <a:spcPct val="100000"/>
              </a:lnSpc>
              <a:spcBef>
                <a:spcPts val="400"/>
              </a:spcBef>
              <a:spcAft>
                <a:spcPts val="0"/>
              </a:spcAft>
              <a:buClr>
                <a:srgbClr val="000000"/>
              </a:buClr>
              <a:buSzPts val="2300"/>
              <a:buChar char="•"/>
              <a:defRPr>
                <a:solidFill>
                  <a:srgbClr val="000000"/>
                </a:solidFill>
              </a:defRPr>
            </a:lvl3pPr>
            <a:lvl4pPr indent="-374650" lvl="3" marL="1828800" algn="l">
              <a:lnSpc>
                <a:spcPct val="100000"/>
              </a:lnSpc>
              <a:spcBef>
                <a:spcPts val="400"/>
              </a:spcBef>
              <a:spcAft>
                <a:spcPts val="0"/>
              </a:spcAft>
              <a:buClr>
                <a:srgbClr val="000000"/>
              </a:buClr>
              <a:buSzPts val="2300"/>
              <a:buChar char="•"/>
              <a:defRPr>
                <a:solidFill>
                  <a:srgbClr val="000000"/>
                </a:solidFill>
              </a:defRPr>
            </a:lvl4pPr>
            <a:lvl5pPr indent="-374650" lvl="4" marL="2286000" algn="l">
              <a:lnSpc>
                <a:spcPct val="100000"/>
              </a:lnSpc>
              <a:spcBef>
                <a:spcPts val="400"/>
              </a:spcBef>
              <a:spcAft>
                <a:spcPts val="0"/>
              </a:spcAft>
              <a:buClr>
                <a:srgbClr val="000000"/>
              </a:buClr>
              <a:buSzPts val="2300"/>
              <a:buChar char="•"/>
              <a:defRPr>
                <a:solidFill>
                  <a:srgbClr val="000000"/>
                </a:solidFill>
              </a:defRPr>
            </a:lvl5pPr>
            <a:lvl6pPr indent="-374650" lvl="5" marL="2743200" algn="l">
              <a:lnSpc>
                <a:spcPct val="100000"/>
              </a:lnSpc>
              <a:spcBef>
                <a:spcPts val="400"/>
              </a:spcBef>
              <a:spcAft>
                <a:spcPts val="0"/>
              </a:spcAft>
              <a:buClr>
                <a:srgbClr val="000000"/>
              </a:buClr>
              <a:buSzPts val="2300"/>
              <a:buChar char="•"/>
              <a:defRPr>
                <a:solidFill>
                  <a:srgbClr val="000000"/>
                </a:solidFill>
              </a:defRPr>
            </a:lvl6pPr>
            <a:lvl7pPr indent="-374650" lvl="6" marL="3200400" algn="l">
              <a:lnSpc>
                <a:spcPct val="100000"/>
              </a:lnSpc>
              <a:spcBef>
                <a:spcPts val="400"/>
              </a:spcBef>
              <a:spcAft>
                <a:spcPts val="0"/>
              </a:spcAft>
              <a:buClr>
                <a:srgbClr val="000000"/>
              </a:buClr>
              <a:buSzPts val="2300"/>
              <a:buChar char="•"/>
              <a:defRPr>
                <a:solidFill>
                  <a:srgbClr val="000000"/>
                </a:solidFill>
              </a:defRPr>
            </a:lvl7pPr>
            <a:lvl8pPr indent="-374650" lvl="7" marL="3657600" algn="l">
              <a:lnSpc>
                <a:spcPct val="100000"/>
              </a:lnSpc>
              <a:spcBef>
                <a:spcPts val="400"/>
              </a:spcBef>
              <a:spcAft>
                <a:spcPts val="0"/>
              </a:spcAft>
              <a:buClr>
                <a:srgbClr val="000000"/>
              </a:buClr>
              <a:buSzPts val="2300"/>
              <a:buChar char="•"/>
              <a:defRPr>
                <a:solidFill>
                  <a:srgbClr val="000000"/>
                </a:solidFill>
              </a:defRPr>
            </a:lvl8pPr>
            <a:lvl9pPr indent="-374650" lvl="8" marL="4114800" algn="l">
              <a:lnSpc>
                <a:spcPct val="100000"/>
              </a:lnSpc>
              <a:spcBef>
                <a:spcPts val="400"/>
              </a:spcBef>
              <a:spcAft>
                <a:spcPts val="0"/>
              </a:spcAft>
              <a:buClr>
                <a:srgbClr val="000000"/>
              </a:buClr>
              <a:buSzPts val="2300"/>
              <a:buChar char="•"/>
              <a:defRPr>
                <a:solidFill>
                  <a:srgbClr val="000000"/>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arrow right column (for screenshots)">
  <p:cSld name="TITLE_AND_TWO_COLUMNS_1_1_1">
    <p:spTree>
      <p:nvGrpSpPr>
        <p:cNvPr id="44" name="Shape 44"/>
        <p:cNvGrpSpPr/>
        <p:nvPr/>
      </p:nvGrpSpPr>
      <p:grpSpPr>
        <a:xfrm>
          <a:off x="0" y="0"/>
          <a:ext cx="0" cy="0"/>
          <a:chOff x="0" y="0"/>
          <a:chExt cx="0" cy="0"/>
        </a:xfrm>
      </p:grpSpPr>
      <p:sp>
        <p:nvSpPr>
          <p:cNvPr id="45" name="Google Shape;45;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46" name="Google Shape;46;p34"/>
          <p:cNvSpPr txBox="1"/>
          <p:nvPr>
            <p:ph idx="1" type="body"/>
          </p:nvPr>
        </p:nvSpPr>
        <p:spPr>
          <a:xfrm>
            <a:off x="6274181" y="1132238"/>
            <a:ext cx="2295600" cy="3416400"/>
          </a:xfrm>
          <a:prstGeom prst="rect">
            <a:avLst/>
          </a:prstGeom>
          <a:noFill/>
          <a:ln>
            <a:noFill/>
          </a:ln>
        </p:spPr>
        <p:txBody>
          <a:bodyPr anchorCtr="0" anchor="t" bIns="91425" lIns="91425" spcFirstLastPara="1" rIns="91425" wrap="square" tIns="91425">
            <a:noAutofit/>
          </a:bodyPr>
          <a:lstStyle>
            <a:lvl1pPr indent="-336550" lvl="0" marL="457200" algn="l">
              <a:lnSpc>
                <a:spcPct val="100000"/>
              </a:lnSpc>
              <a:spcBef>
                <a:spcPts val="0"/>
              </a:spcBef>
              <a:spcAft>
                <a:spcPts val="0"/>
              </a:spcAft>
              <a:buClr>
                <a:srgbClr val="000000"/>
              </a:buClr>
              <a:buSzPts val="1700"/>
              <a:buChar char="●"/>
              <a:defRPr sz="1700">
                <a:solidFill>
                  <a:srgbClr val="000000"/>
                </a:solidFill>
              </a:defRPr>
            </a:lvl1pPr>
            <a:lvl2pPr indent="-336550" lvl="1" marL="914400" algn="l">
              <a:lnSpc>
                <a:spcPct val="100000"/>
              </a:lnSpc>
              <a:spcBef>
                <a:spcPts val="1600"/>
              </a:spcBef>
              <a:spcAft>
                <a:spcPts val="0"/>
              </a:spcAft>
              <a:buClr>
                <a:srgbClr val="000000"/>
              </a:buClr>
              <a:buSzPts val="1700"/>
              <a:buChar char="○"/>
              <a:defRPr sz="1700">
                <a:solidFill>
                  <a:srgbClr val="000000"/>
                </a:solidFill>
              </a:defRPr>
            </a:lvl2pPr>
            <a:lvl3pPr indent="-336550" lvl="2" marL="1371600" algn="l">
              <a:lnSpc>
                <a:spcPct val="100000"/>
              </a:lnSpc>
              <a:spcBef>
                <a:spcPts val="1600"/>
              </a:spcBef>
              <a:spcAft>
                <a:spcPts val="0"/>
              </a:spcAft>
              <a:buClr>
                <a:srgbClr val="000000"/>
              </a:buClr>
              <a:buSzPts val="1700"/>
              <a:buChar char="■"/>
              <a:defRPr sz="1700">
                <a:solidFill>
                  <a:srgbClr val="000000"/>
                </a:solidFill>
              </a:defRPr>
            </a:lvl3pPr>
            <a:lvl4pPr indent="-336550" lvl="3" marL="1828800" algn="l">
              <a:lnSpc>
                <a:spcPct val="100000"/>
              </a:lnSpc>
              <a:spcBef>
                <a:spcPts val="1600"/>
              </a:spcBef>
              <a:spcAft>
                <a:spcPts val="0"/>
              </a:spcAft>
              <a:buClr>
                <a:srgbClr val="000000"/>
              </a:buClr>
              <a:buSzPts val="1700"/>
              <a:buChar char="●"/>
              <a:defRPr sz="1700">
                <a:solidFill>
                  <a:srgbClr val="000000"/>
                </a:solidFill>
              </a:defRPr>
            </a:lvl4pPr>
            <a:lvl5pPr indent="-336550" lvl="4" marL="2286000" algn="l">
              <a:lnSpc>
                <a:spcPct val="100000"/>
              </a:lnSpc>
              <a:spcBef>
                <a:spcPts val="1600"/>
              </a:spcBef>
              <a:spcAft>
                <a:spcPts val="0"/>
              </a:spcAft>
              <a:buClr>
                <a:srgbClr val="000000"/>
              </a:buClr>
              <a:buSzPts val="1700"/>
              <a:buChar char="○"/>
              <a:defRPr sz="1700">
                <a:solidFill>
                  <a:srgbClr val="000000"/>
                </a:solidFill>
              </a:defRPr>
            </a:lvl5pPr>
            <a:lvl6pPr indent="-336550" lvl="5" marL="2743200" algn="l">
              <a:lnSpc>
                <a:spcPct val="100000"/>
              </a:lnSpc>
              <a:spcBef>
                <a:spcPts val="1600"/>
              </a:spcBef>
              <a:spcAft>
                <a:spcPts val="0"/>
              </a:spcAft>
              <a:buClr>
                <a:srgbClr val="000000"/>
              </a:buClr>
              <a:buSzPts val="1700"/>
              <a:buChar char="■"/>
              <a:defRPr sz="1700">
                <a:solidFill>
                  <a:srgbClr val="000000"/>
                </a:solidFill>
              </a:defRPr>
            </a:lvl6pPr>
            <a:lvl7pPr indent="-336550" lvl="6" marL="3200400" algn="l">
              <a:lnSpc>
                <a:spcPct val="100000"/>
              </a:lnSpc>
              <a:spcBef>
                <a:spcPts val="1600"/>
              </a:spcBef>
              <a:spcAft>
                <a:spcPts val="0"/>
              </a:spcAft>
              <a:buClr>
                <a:srgbClr val="000000"/>
              </a:buClr>
              <a:buSzPts val="1700"/>
              <a:buChar char="●"/>
              <a:defRPr sz="1700">
                <a:solidFill>
                  <a:srgbClr val="000000"/>
                </a:solidFill>
              </a:defRPr>
            </a:lvl7pPr>
            <a:lvl8pPr indent="-336550" lvl="7" marL="3657600" algn="l">
              <a:lnSpc>
                <a:spcPct val="100000"/>
              </a:lnSpc>
              <a:spcBef>
                <a:spcPts val="1600"/>
              </a:spcBef>
              <a:spcAft>
                <a:spcPts val="0"/>
              </a:spcAft>
              <a:buClr>
                <a:srgbClr val="000000"/>
              </a:buClr>
              <a:buSzPts val="1700"/>
              <a:buChar char="○"/>
              <a:defRPr sz="1700">
                <a:solidFill>
                  <a:srgbClr val="000000"/>
                </a:solidFill>
              </a:defRPr>
            </a:lvl8pPr>
            <a:lvl9pPr indent="-336550" lvl="8" marL="4114800" algn="l">
              <a:lnSpc>
                <a:spcPct val="100000"/>
              </a:lnSpc>
              <a:spcBef>
                <a:spcPts val="1600"/>
              </a:spcBef>
              <a:spcAft>
                <a:spcPts val="1600"/>
              </a:spcAft>
              <a:buClr>
                <a:srgbClr val="000000"/>
              </a:buClr>
              <a:buSzPts val="1700"/>
              <a:buChar char="■"/>
              <a:defRPr sz="1700">
                <a:solidFill>
                  <a:srgbClr val="000000"/>
                </a:solidFill>
              </a:defRPr>
            </a:lvl9pPr>
          </a:lstStyle>
          <a:p/>
        </p:txBody>
      </p:sp>
      <p:sp>
        <p:nvSpPr>
          <p:cNvPr id="47" name="Google Shape;47;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3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3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1" name="Google Shape;51;p3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 name="Google Shape;52;p3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74650" lvl="0" marL="457200" algn="l">
              <a:lnSpc>
                <a:spcPct val="115000"/>
              </a:lnSpc>
              <a:spcBef>
                <a:spcPts val="0"/>
              </a:spcBef>
              <a:spcAft>
                <a:spcPts val="0"/>
              </a:spcAft>
              <a:buSzPts val="2300"/>
              <a:buChar char="●"/>
              <a:defRPr/>
            </a:lvl1pPr>
            <a:lvl2pPr indent="-374650" lvl="1" marL="914400" algn="l">
              <a:lnSpc>
                <a:spcPct val="115000"/>
              </a:lnSpc>
              <a:spcBef>
                <a:spcPts val="1600"/>
              </a:spcBef>
              <a:spcAft>
                <a:spcPts val="0"/>
              </a:spcAft>
              <a:buSzPts val="2300"/>
              <a:buChar char="○"/>
              <a:defRPr/>
            </a:lvl2pPr>
            <a:lvl3pPr indent="-374650" lvl="2" marL="1371600" algn="l">
              <a:lnSpc>
                <a:spcPct val="115000"/>
              </a:lnSpc>
              <a:spcBef>
                <a:spcPts val="1600"/>
              </a:spcBef>
              <a:spcAft>
                <a:spcPts val="0"/>
              </a:spcAft>
              <a:buSzPts val="2300"/>
              <a:buChar char="■"/>
              <a:defRPr/>
            </a:lvl3pPr>
            <a:lvl4pPr indent="-374650" lvl="3" marL="1828800" algn="l">
              <a:lnSpc>
                <a:spcPct val="115000"/>
              </a:lnSpc>
              <a:spcBef>
                <a:spcPts val="1600"/>
              </a:spcBef>
              <a:spcAft>
                <a:spcPts val="0"/>
              </a:spcAft>
              <a:buSzPts val="2300"/>
              <a:buChar char="●"/>
              <a:defRPr/>
            </a:lvl4pPr>
            <a:lvl5pPr indent="-374650" lvl="4" marL="2286000" algn="l">
              <a:lnSpc>
                <a:spcPct val="115000"/>
              </a:lnSpc>
              <a:spcBef>
                <a:spcPts val="1600"/>
              </a:spcBef>
              <a:spcAft>
                <a:spcPts val="0"/>
              </a:spcAft>
              <a:buSzPts val="2300"/>
              <a:buChar char="○"/>
              <a:defRPr/>
            </a:lvl5pPr>
            <a:lvl6pPr indent="-374650" lvl="5" marL="2743200" algn="l">
              <a:lnSpc>
                <a:spcPct val="115000"/>
              </a:lnSpc>
              <a:spcBef>
                <a:spcPts val="1600"/>
              </a:spcBef>
              <a:spcAft>
                <a:spcPts val="0"/>
              </a:spcAft>
              <a:buSzPts val="2300"/>
              <a:buChar char="■"/>
              <a:defRPr/>
            </a:lvl6pPr>
            <a:lvl7pPr indent="-374650" lvl="6" marL="3200400" algn="l">
              <a:lnSpc>
                <a:spcPct val="115000"/>
              </a:lnSpc>
              <a:spcBef>
                <a:spcPts val="1600"/>
              </a:spcBef>
              <a:spcAft>
                <a:spcPts val="0"/>
              </a:spcAft>
              <a:buSzPts val="2300"/>
              <a:buChar char="●"/>
              <a:defRPr/>
            </a:lvl7pPr>
            <a:lvl8pPr indent="-374650" lvl="7" marL="3657600" algn="l">
              <a:lnSpc>
                <a:spcPct val="115000"/>
              </a:lnSpc>
              <a:spcBef>
                <a:spcPts val="1600"/>
              </a:spcBef>
              <a:spcAft>
                <a:spcPts val="0"/>
              </a:spcAft>
              <a:buSzPts val="2300"/>
              <a:buChar char="○"/>
              <a:defRPr/>
            </a:lvl8pPr>
            <a:lvl9pPr indent="-374650" lvl="8" marL="4114800" algn="l">
              <a:lnSpc>
                <a:spcPct val="115000"/>
              </a:lnSpc>
              <a:spcBef>
                <a:spcPts val="1600"/>
              </a:spcBef>
              <a:spcAft>
                <a:spcPts val="1600"/>
              </a:spcAft>
              <a:buSzPts val="2300"/>
              <a:buChar char="■"/>
              <a:defRPr/>
            </a:lvl9pPr>
          </a:lstStyle>
          <a:p/>
        </p:txBody>
      </p:sp>
      <p:sp>
        <p:nvSpPr>
          <p:cNvPr id="53" name="Google Shape;53;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54" name="Shape 54"/>
        <p:cNvGrpSpPr/>
        <p:nvPr/>
      </p:nvGrpSpPr>
      <p:grpSpPr>
        <a:xfrm>
          <a:off x="0" y="0"/>
          <a:ext cx="0" cy="0"/>
          <a:chOff x="0" y="0"/>
          <a:chExt cx="0" cy="0"/>
        </a:xfrm>
      </p:grpSpPr>
      <p:sp>
        <p:nvSpPr>
          <p:cNvPr id="55" name="Google Shape;55;p36"/>
          <p:cNvSpPr/>
          <p:nvPr/>
        </p:nvSpPr>
        <p:spPr>
          <a:xfrm>
            <a:off x="4907100" y="0"/>
            <a:ext cx="58728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36"/>
          <p:cNvSpPr txBox="1"/>
          <p:nvPr>
            <p:ph type="title"/>
          </p:nvPr>
        </p:nvSpPr>
        <p:spPr>
          <a:xfrm>
            <a:off x="265500" y="290363"/>
            <a:ext cx="3948600" cy="800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7" name="Google Shape;57;p36"/>
          <p:cNvSpPr txBox="1"/>
          <p:nvPr>
            <p:ph idx="1" type="subTitle"/>
          </p:nvPr>
        </p:nvSpPr>
        <p:spPr>
          <a:xfrm>
            <a:off x="265500" y="1090463"/>
            <a:ext cx="3948600" cy="3748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300"/>
              <a:buNone/>
              <a:defRPr sz="2300"/>
            </a:lvl1pPr>
            <a:lvl2pPr lvl="1" algn="l">
              <a:lnSpc>
                <a:spcPct val="100000"/>
              </a:lnSpc>
              <a:spcBef>
                <a:spcPts val="0"/>
              </a:spcBef>
              <a:spcAft>
                <a:spcPts val="0"/>
              </a:spcAft>
              <a:buSzPts val="2300"/>
              <a:buNone/>
              <a:defRPr sz="2300"/>
            </a:lvl2pPr>
            <a:lvl3pPr lvl="2" algn="l">
              <a:lnSpc>
                <a:spcPct val="100000"/>
              </a:lnSpc>
              <a:spcBef>
                <a:spcPts val="0"/>
              </a:spcBef>
              <a:spcAft>
                <a:spcPts val="0"/>
              </a:spcAft>
              <a:buSzPts val="2300"/>
              <a:buNone/>
              <a:defRPr sz="2300"/>
            </a:lvl3pPr>
            <a:lvl4pPr lvl="3" algn="l">
              <a:lnSpc>
                <a:spcPct val="100000"/>
              </a:lnSpc>
              <a:spcBef>
                <a:spcPts val="0"/>
              </a:spcBef>
              <a:spcAft>
                <a:spcPts val="0"/>
              </a:spcAft>
              <a:buSzPts val="2300"/>
              <a:buNone/>
              <a:defRPr sz="2300"/>
            </a:lvl4pPr>
            <a:lvl5pPr lvl="4" algn="l">
              <a:lnSpc>
                <a:spcPct val="100000"/>
              </a:lnSpc>
              <a:spcBef>
                <a:spcPts val="0"/>
              </a:spcBef>
              <a:spcAft>
                <a:spcPts val="0"/>
              </a:spcAft>
              <a:buSzPts val="2300"/>
              <a:buNone/>
              <a:defRPr sz="2300"/>
            </a:lvl5pPr>
            <a:lvl6pPr lvl="5" algn="l">
              <a:lnSpc>
                <a:spcPct val="100000"/>
              </a:lnSpc>
              <a:spcBef>
                <a:spcPts val="0"/>
              </a:spcBef>
              <a:spcAft>
                <a:spcPts val="0"/>
              </a:spcAft>
              <a:buSzPts val="2300"/>
              <a:buNone/>
              <a:defRPr sz="2300"/>
            </a:lvl6pPr>
            <a:lvl7pPr lvl="6" algn="l">
              <a:lnSpc>
                <a:spcPct val="100000"/>
              </a:lnSpc>
              <a:spcBef>
                <a:spcPts val="0"/>
              </a:spcBef>
              <a:spcAft>
                <a:spcPts val="0"/>
              </a:spcAft>
              <a:buSzPts val="2300"/>
              <a:buNone/>
              <a:defRPr sz="2300"/>
            </a:lvl7pPr>
            <a:lvl8pPr lvl="7" algn="l">
              <a:lnSpc>
                <a:spcPct val="100000"/>
              </a:lnSpc>
              <a:spcBef>
                <a:spcPts val="0"/>
              </a:spcBef>
              <a:spcAft>
                <a:spcPts val="0"/>
              </a:spcAft>
              <a:buSzPts val="2300"/>
              <a:buNone/>
              <a:defRPr sz="2300"/>
            </a:lvl8pPr>
            <a:lvl9pPr lvl="8" algn="l">
              <a:lnSpc>
                <a:spcPct val="100000"/>
              </a:lnSpc>
              <a:spcBef>
                <a:spcPts val="0"/>
              </a:spcBef>
              <a:spcAft>
                <a:spcPts val="0"/>
              </a:spcAft>
              <a:buSzPts val="2300"/>
              <a:buNone/>
              <a:defRPr sz="2300"/>
            </a:lvl9pPr>
          </a:lstStyle>
          <a:p/>
        </p:txBody>
      </p:sp>
      <p:sp>
        <p:nvSpPr>
          <p:cNvPr id="58" name="Google Shape;58;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74650" lvl="0" marL="457200" marR="0" rtl="0" algn="l">
              <a:lnSpc>
                <a:spcPct val="115000"/>
              </a:lnSpc>
              <a:spcBef>
                <a:spcPts val="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1pPr>
            <a:lvl2pPr indent="-374650" lvl="1" marL="9144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2pPr>
            <a:lvl3pPr indent="-374650" lvl="2" marL="13716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3pPr>
            <a:lvl4pPr indent="-374650" lvl="3" marL="18288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4pPr>
            <a:lvl5pPr indent="-374650" lvl="4" marL="22860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5pPr>
            <a:lvl6pPr indent="-374650" lvl="5" marL="27432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6pPr>
            <a:lvl7pPr indent="-374650" lvl="6" marL="32004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7pPr>
            <a:lvl8pPr indent="-374650" lvl="7" marL="3657600" marR="0" rtl="0" algn="l">
              <a:lnSpc>
                <a:spcPct val="115000"/>
              </a:lnSpc>
              <a:spcBef>
                <a:spcPts val="1600"/>
              </a:spcBef>
              <a:spcAft>
                <a:spcPts val="0"/>
              </a:spcAft>
              <a:buClr>
                <a:srgbClr val="000000"/>
              </a:buClr>
              <a:buSzPts val="2300"/>
              <a:buFont typeface="Arial"/>
              <a:buChar char="○"/>
              <a:defRPr b="0" i="0" sz="2300" u="none" cap="none" strike="noStrike">
                <a:solidFill>
                  <a:srgbClr val="000000"/>
                </a:solidFill>
                <a:latin typeface="Arial"/>
                <a:ea typeface="Arial"/>
                <a:cs typeface="Arial"/>
                <a:sym typeface="Arial"/>
              </a:defRPr>
            </a:lvl8pPr>
            <a:lvl9pPr indent="-374650" lvl="8" marL="4114800" marR="0" rtl="0" algn="l">
              <a:lnSpc>
                <a:spcPct val="115000"/>
              </a:lnSpc>
              <a:spcBef>
                <a:spcPts val="1600"/>
              </a:spcBef>
              <a:spcAft>
                <a:spcPts val="1600"/>
              </a:spcAft>
              <a:buClr>
                <a:srgbClr val="000000"/>
              </a:buClr>
              <a:buSzPts val="2300"/>
              <a:buFont typeface="Arial"/>
              <a:buChar char="■"/>
              <a:defRPr b="0" i="0" sz="2300" u="none" cap="none" strike="noStrike">
                <a:solidFill>
                  <a:srgbClr val="000000"/>
                </a:solidFill>
                <a:latin typeface="Arial"/>
                <a:ea typeface="Arial"/>
                <a:cs typeface="Arial"/>
                <a:sym typeface="Arial"/>
              </a:defRPr>
            </a:lvl9pPr>
          </a:lstStyle>
          <a:p/>
        </p:txBody>
      </p:sp>
      <p:sp>
        <p:nvSpPr>
          <p:cNvPr id="8" name="Google Shape;8;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id.loc.go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github.com/samvera/questioning_authorit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id.loc.gov" TargetMode="External"/><Relationship Id="rId4" Type="http://schemas.openxmlformats.org/officeDocument/2006/relationships/hyperlink" Target="http://id.loc.go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500"/>
              <a:buNone/>
            </a:pPr>
            <a:r>
              <a:rPr lang="en-US"/>
              <a:t>Entering Data Using Lookups</a:t>
            </a:r>
            <a:endParaRPr/>
          </a:p>
        </p:txBody>
      </p:sp>
      <p:sp>
        <p:nvSpPr>
          <p:cNvPr id="64" name="Google Shape;64;p1"/>
          <p:cNvSpPr txBox="1"/>
          <p:nvPr>
            <p:ph idx="2" type="ctrTitle"/>
          </p:nvPr>
        </p:nvSpPr>
        <p:spPr>
          <a:xfrm>
            <a:off x="311738" y="1543593"/>
            <a:ext cx="8520600" cy="68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US"/>
              <a:t>Sinopia Training Module 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Scope of this module</a:t>
            </a:r>
            <a:endParaRPr/>
          </a:p>
        </p:txBody>
      </p:sp>
      <p:sp>
        <p:nvSpPr>
          <p:cNvPr id="70" name="Google Shape;70;p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SzPts val="2300"/>
              <a:buNone/>
            </a:pPr>
            <a:r>
              <a:rPr b="1" lang="en-US"/>
              <a:t>Module 6: Entering Data Using Lookups</a:t>
            </a:r>
            <a:r>
              <a:rPr lang="en-US"/>
              <a:t> covers</a:t>
            </a:r>
            <a:endParaRPr/>
          </a:p>
          <a:p>
            <a:pPr indent="-374650" lvl="0" marL="457200" rtl="0" algn="l">
              <a:lnSpc>
                <a:spcPct val="100000"/>
              </a:lnSpc>
              <a:spcBef>
                <a:spcPts val="800"/>
              </a:spcBef>
              <a:spcAft>
                <a:spcPts val="0"/>
              </a:spcAft>
              <a:buSzPts val="2300"/>
              <a:buChar char="●"/>
            </a:pPr>
            <a:r>
              <a:rPr lang="en-US"/>
              <a:t>Entering data by using dropdowns &amp; lookups to external authoritative sources (e.g., Library of Congress vocabularies at </a:t>
            </a:r>
            <a:r>
              <a:rPr lang="en-US" u="sng">
                <a:solidFill>
                  <a:schemeClr val="hlink"/>
                </a:solidFill>
                <a:hlinkClick r:id="rId3"/>
              </a:rPr>
              <a:t>id.loc.gov</a:t>
            </a:r>
            <a:r>
              <a:rPr lang="en-US"/>
              <a:t>)</a:t>
            </a:r>
            <a:br>
              <a:rPr lang="en-US"/>
            </a:br>
            <a:endParaRPr/>
          </a:p>
          <a:p>
            <a:pPr indent="-374650" lvl="0" marL="457200" rtl="0" algn="l">
              <a:lnSpc>
                <a:spcPct val="100000"/>
              </a:lnSpc>
              <a:spcBef>
                <a:spcPts val="0"/>
              </a:spcBef>
              <a:spcAft>
                <a:spcPts val="0"/>
              </a:spcAft>
              <a:buSzPts val="2300"/>
              <a:buChar char="●"/>
            </a:pPr>
            <a:r>
              <a:rPr lang="en-US"/>
              <a:t>Adding URIs &amp; labels manually</a:t>
            </a:r>
            <a:endParaRPr/>
          </a:p>
        </p:txBody>
      </p:sp>
      <p:sp>
        <p:nvSpPr>
          <p:cNvPr id="71" name="Google Shape;7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Use of lookups</a:t>
            </a:r>
            <a:endParaRPr/>
          </a:p>
        </p:txBody>
      </p:sp>
      <p:sp>
        <p:nvSpPr>
          <p:cNvPr id="77" name="Google Shape;77;p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49250" lvl="0" marL="457200" rtl="0" algn="l">
              <a:lnSpc>
                <a:spcPct val="100000"/>
              </a:lnSpc>
              <a:spcBef>
                <a:spcPts val="800"/>
              </a:spcBef>
              <a:spcAft>
                <a:spcPts val="0"/>
              </a:spcAft>
              <a:buSzPts val="1900"/>
              <a:buChar char="●"/>
            </a:pPr>
            <a:r>
              <a:rPr lang="en-US" sz="1900"/>
              <a:t>Because linked data relies on URIs to represent entities, your metadata will be the most useful when as much of it as possible is represented as URIs, rather than strings.</a:t>
            </a:r>
            <a:br>
              <a:rPr lang="en-US" sz="1900"/>
            </a:br>
            <a:endParaRPr sz="1900"/>
          </a:p>
          <a:p>
            <a:pPr indent="-349250" lvl="0" marL="457200" rtl="0" algn="l">
              <a:lnSpc>
                <a:spcPct val="100000"/>
              </a:lnSpc>
              <a:spcBef>
                <a:spcPts val="0"/>
              </a:spcBef>
              <a:spcAft>
                <a:spcPts val="0"/>
              </a:spcAft>
              <a:buSzPts val="1900"/>
              <a:buChar char="●"/>
            </a:pPr>
            <a:r>
              <a:rPr lang="en-US" sz="1900"/>
              <a:t>When you use a lookup in Sinopia, you are searching through sets of terms to find the right one to use in your metadata. When you select a term, Sinopia displays the term and also saves the corresponding URI.</a:t>
            </a:r>
            <a:br>
              <a:rPr lang="en-US" sz="1900"/>
            </a:br>
            <a:endParaRPr sz="1900"/>
          </a:p>
          <a:p>
            <a:pPr indent="-349250" lvl="0" marL="457200" rtl="0" algn="l">
              <a:lnSpc>
                <a:spcPct val="100000"/>
              </a:lnSpc>
              <a:spcBef>
                <a:spcPts val="0"/>
              </a:spcBef>
              <a:spcAft>
                <a:spcPts val="0"/>
              </a:spcAft>
              <a:buSzPts val="1900"/>
              <a:buChar char="●"/>
            </a:pPr>
            <a:r>
              <a:rPr lang="en-US" sz="1900" u="sng">
                <a:solidFill>
                  <a:schemeClr val="accent5"/>
                </a:solidFill>
                <a:hlinkClick r:id="rId3">
                  <a:extLst>
                    <a:ext uri="{A12FA001-AC4F-418D-AE19-62706E023703}">
                      <ahyp:hlinkClr val="tx"/>
                    </a:ext>
                  </a:extLst>
                </a:hlinkClick>
              </a:rPr>
              <a:t>Questioning Authority (QA)</a:t>
            </a:r>
            <a:r>
              <a:rPr lang="en-US" sz="1900">
                <a:solidFill>
                  <a:schemeClr val="dk1"/>
                </a:solidFill>
              </a:rPr>
              <a:t> is the service that provides the access to many vocabularies in Sinopia.</a:t>
            </a:r>
            <a:endParaRPr sz="1900"/>
          </a:p>
        </p:txBody>
      </p:sp>
      <p:sp>
        <p:nvSpPr>
          <p:cNvPr id="78" name="Google Shape;7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g2c674c783ef_0_0"/>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US"/>
              <a:t>Limitations of Lookups</a:t>
            </a:r>
            <a:endParaRPr/>
          </a:p>
        </p:txBody>
      </p:sp>
      <p:sp>
        <p:nvSpPr>
          <p:cNvPr id="84" name="Google Shape;84;g2c674c783ef_0_0"/>
          <p:cNvSpPr txBox="1"/>
          <p:nvPr>
            <p:ph idx="1" type="body"/>
          </p:nvPr>
        </p:nvSpPr>
        <p:spPr>
          <a:xfrm>
            <a:off x="628650" y="1369225"/>
            <a:ext cx="7886700" cy="3392100"/>
          </a:xfrm>
          <a:prstGeom prst="rect">
            <a:avLst/>
          </a:prstGeom>
        </p:spPr>
        <p:txBody>
          <a:bodyPr anchorCtr="0" anchor="t" bIns="34275" lIns="68575" spcFirstLastPara="1" rIns="68575" wrap="square" tIns="34275">
            <a:noAutofit/>
          </a:bodyPr>
          <a:lstStyle/>
          <a:p>
            <a:pPr indent="-342900" lvl="0" marL="457200" rtl="0" algn="l">
              <a:spcBef>
                <a:spcPts val="800"/>
              </a:spcBef>
              <a:spcAft>
                <a:spcPts val="0"/>
              </a:spcAft>
              <a:buSzPts val="1800"/>
              <a:buChar char="•"/>
            </a:pPr>
            <a:r>
              <a:rPr lang="en-US" sz="1800"/>
              <a:t>QA uses APIs provided by vocabulary holders to populate lookups</a:t>
            </a:r>
            <a:br>
              <a:rPr lang="en-US" sz="1800"/>
            </a:br>
            <a:endParaRPr sz="1800"/>
          </a:p>
          <a:p>
            <a:pPr indent="-342900" lvl="1" marL="914400" rtl="0" algn="l">
              <a:spcBef>
                <a:spcPts val="0"/>
              </a:spcBef>
              <a:spcAft>
                <a:spcPts val="0"/>
              </a:spcAft>
              <a:buSzPts val="1800"/>
              <a:buChar char="•"/>
            </a:pPr>
            <a:r>
              <a:rPr i="1" lang="en-US" sz="1800"/>
              <a:t>Benefits</a:t>
            </a:r>
            <a:endParaRPr i="1" sz="1800"/>
          </a:p>
          <a:p>
            <a:pPr indent="-342900" lvl="2" marL="1371600" rtl="0" algn="l">
              <a:spcBef>
                <a:spcPts val="0"/>
              </a:spcBef>
              <a:spcAft>
                <a:spcPts val="0"/>
              </a:spcAft>
              <a:buSzPts val="1800"/>
              <a:buChar char="•"/>
            </a:pPr>
            <a:r>
              <a:rPr lang="en-US" sz="1800"/>
              <a:t>vocabularies are current (not reliant on updating local caches)</a:t>
            </a:r>
            <a:endParaRPr sz="1800"/>
          </a:p>
          <a:p>
            <a:pPr indent="-342900" lvl="2" marL="1371600" rtl="0" algn="l">
              <a:spcBef>
                <a:spcPts val="0"/>
              </a:spcBef>
              <a:spcAft>
                <a:spcPts val="0"/>
              </a:spcAft>
              <a:buSzPts val="1800"/>
              <a:buChar char="•"/>
            </a:pPr>
            <a:r>
              <a:rPr lang="en-US" sz="1800"/>
              <a:t>lower maintenance</a:t>
            </a:r>
            <a:br>
              <a:rPr lang="en-US" sz="1800"/>
            </a:br>
            <a:endParaRPr sz="1800"/>
          </a:p>
          <a:p>
            <a:pPr indent="-342900" lvl="1" marL="914400" rtl="0" algn="l">
              <a:spcBef>
                <a:spcPts val="0"/>
              </a:spcBef>
              <a:spcAft>
                <a:spcPts val="0"/>
              </a:spcAft>
              <a:buSzPts val="1800"/>
              <a:buChar char="•"/>
            </a:pPr>
            <a:r>
              <a:rPr i="1" lang="en-US" sz="1800"/>
              <a:t>Drawbacks</a:t>
            </a:r>
            <a:endParaRPr i="1" sz="1800"/>
          </a:p>
          <a:p>
            <a:pPr indent="-342900" lvl="2" marL="1371600" rtl="0" algn="l">
              <a:spcBef>
                <a:spcPts val="0"/>
              </a:spcBef>
              <a:spcAft>
                <a:spcPts val="0"/>
              </a:spcAft>
              <a:buSzPts val="1800"/>
              <a:buChar char="•"/>
            </a:pPr>
            <a:r>
              <a:rPr lang="en-US" sz="1800"/>
              <a:t>we are l</a:t>
            </a:r>
            <a:r>
              <a:rPr lang="en-US" sz="1800"/>
              <a:t>imited to data providers’ API choices about search relevancy, provided context, and display results, although we do provide links to individual authorized terms in </a:t>
            </a:r>
            <a:r>
              <a:rPr lang="en-US" sz="1800" u="sng">
                <a:solidFill>
                  <a:schemeClr val="hlink"/>
                </a:solidFill>
                <a:hlinkClick r:id="rId3"/>
              </a:rPr>
              <a:t>id.loc.gov</a:t>
            </a:r>
            <a:endParaRPr sz="1800"/>
          </a:p>
          <a:p>
            <a:pPr indent="-342900" lvl="2" marL="1371600" rtl="0" algn="l">
              <a:spcBef>
                <a:spcPts val="0"/>
              </a:spcBef>
              <a:spcAft>
                <a:spcPts val="0"/>
              </a:spcAft>
              <a:buSzPts val="1800"/>
              <a:buChar char="•"/>
            </a:pPr>
            <a:r>
              <a:rPr lang="en-US" sz="1800"/>
              <a:t>because of this, you will still often need to use the full authority files in </a:t>
            </a:r>
            <a:r>
              <a:rPr lang="en-US" sz="1800" u="sng">
                <a:solidFill>
                  <a:schemeClr val="hlink"/>
                </a:solidFill>
                <a:hlinkClick r:id="rId4"/>
              </a:rPr>
              <a:t>id.loc.gov</a:t>
            </a:r>
            <a:r>
              <a:rPr lang="en-US" sz="1800"/>
              <a:t> &amp; OCLC to choose the correct term</a:t>
            </a:r>
            <a:endParaRPr sz="1800"/>
          </a:p>
        </p:txBody>
      </p:sp>
      <p:sp>
        <p:nvSpPr>
          <p:cNvPr id="85" name="Google Shape;85;g2c674c783ef_0_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US"/>
              <a:t>Types of lookups in Sinopia</a:t>
            </a:r>
            <a:endParaRPr/>
          </a:p>
        </p:txBody>
      </p:sp>
      <p:sp>
        <p:nvSpPr>
          <p:cNvPr id="91" name="Google Shape;91;p4"/>
          <p:cNvSpPr txBox="1"/>
          <p:nvPr>
            <p:ph idx="1" type="body"/>
          </p:nvPr>
        </p:nvSpPr>
        <p:spPr>
          <a:xfrm>
            <a:off x="311700" y="2240725"/>
            <a:ext cx="3439500" cy="2422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400"/>
              </a:spcBef>
              <a:spcAft>
                <a:spcPts val="0"/>
              </a:spcAft>
              <a:buSzPts val="2300"/>
              <a:buNone/>
            </a:pPr>
            <a:r>
              <a:rPr lang="en-US" sz="2000"/>
              <a:t>Drop-down list</a:t>
            </a:r>
            <a:endParaRPr sz="2000"/>
          </a:p>
          <a:p>
            <a:pPr indent="-336550" lvl="0" marL="457200" rtl="0" algn="l">
              <a:lnSpc>
                <a:spcPct val="100000"/>
              </a:lnSpc>
              <a:spcBef>
                <a:spcPts val="800"/>
              </a:spcBef>
              <a:spcAft>
                <a:spcPts val="0"/>
              </a:spcAft>
              <a:buSzPts val="1700"/>
              <a:buChar char="●"/>
            </a:pPr>
            <a:r>
              <a:rPr lang="en-US" sz="1700"/>
              <a:t>for short lists of terms where the context of the term in the list is valuable and the values are stable, e.g., content types</a:t>
            </a:r>
            <a:endParaRPr sz="1700"/>
          </a:p>
          <a:p>
            <a:pPr indent="-336550" lvl="0" marL="457200" rtl="0" algn="l">
              <a:lnSpc>
                <a:spcPct val="100000"/>
              </a:lnSpc>
              <a:spcBef>
                <a:spcPts val="800"/>
              </a:spcBef>
              <a:spcAft>
                <a:spcPts val="0"/>
              </a:spcAft>
              <a:buSzPts val="1700"/>
              <a:buChar char="●"/>
            </a:pPr>
            <a:r>
              <a:rPr lang="en-US" sz="1700"/>
              <a:t>these lists are cached in Sinopia &amp; not true lookups</a:t>
            </a:r>
            <a:endParaRPr sz="1700"/>
          </a:p>
        </p:txBody>
      </p:sp>
      <p:sp>
        <p:nvSpPr>
          <p:cNvPr id="92" name="Google Shape;9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93" name="Google Shape;93;p4"/>
          <p:cNvSpPr txBox="1"/>
          <p:nvPr>
            <p:ph idx="2" type="body"/>
          </p:nvPr>
        </p:nvSpPr>
        <p:spPr>
          <a:xfrm>
            <a:off x="3910200" y="2240725"/>
            <a:ext cx="4768200" cy="2422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300"/>
              <a:buNone/>
            </a:pPr>
            <a:r>
              <a:rPr lang="en-US" sz="2000"/>
              <a:t>Lookup with query box</a:t>
            </a:r>
            <a:endParaRPr sz="2000"/>
          </a:p>
          <a:p>
            <a:pPr indent="-342900" lvl="0" marL="457200" rtl="0" algn="l">
              <a:lnSpc>
                <a:spcPct val="100000"/>
              </a:lnSpc>
              <a:spcBef>
                <a:spcPts val="1600"/>
              </a:spcBef>
              <a:spcAft>
                <a:spcPts val="0"/>
              </a:spcAft>
              <a:buSzPts val="1800"/>
              <a:buChar char="●"/>
            </a:pPr>
            <a:r>
              <a:rPr lang="en-US" sz="1800"/>
              <a:t>for larger, more dynamic vocabularies, such as LCGFT, LC-NAF/LC-RWOs, LCSH</a:t>
            </a:r>
            <a:endParaRPr sz="1800"/>
          </a:p>
        </p:txBody>
      </p:sp>
      <p:sp>
        <p:nvSpPr>
          <p:cNvPr id="94" name="Google Shape;94;p4"/>
          <p:cNvSpPr txBox="1"/>
          <p:nvPr>
            <p:ph idx="1" type="body"/>
          </p:nvPr>
        </p:nvSpPr>
        <p:spPr>
          <a:xfrm>
            <a:off x="311700" y="1222100"/>
            <a:ext cx="8520600" cy="918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400"/>
              </a:spcBef>
              <a:spcAft>
                <a:spcPts val="800"/>
              </a:spcAft>
              <a:buSzPts val="2300"/>
              <a:buNone/>
            </a:pPr>
            <a:r>
              <a:rPr lang="en-US"/>
              <a:t>Sinopia offers two methods of lookups: drop-down lists and lookup components.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5"/>
          <p:cNvPicPr preferRelativeResize="0"/>
          <p:nvPr/>
        </p:nvPicPr>
        <p:blipFill>
          <a:blip r:embed="rId3">
            <a:alphaModFix/>
          </a:blip>
          <a:stretch>
            <a:fillRect/>
          </a:stretch>
        </p:blipFill>
        <p:spPr>
          <a:xfrm>
            <a:off x="356275" y="3215375"/>
            <a:ext cx="8224549" cy="1778850"/>
          </a:xfrm>
          <a:prstGeom prst="rect">
            <a:avLst/>
          </a:prstGeom>
          <a:noFill/>
          <a:ln cap="flat" cmpd="sng" w="9525">
            <a:solidFill>
              <a:schemeClr val="dk2"/>
            </a:solidFill>
            <a:prstDash val="solid"/>
            <a:round/>
            <a:headEnd len="sm" w="sm" type="none"/>
            <a:tailEnd len="sm" w="sm" type="none"/>
          </a:ln>
        </p:spPr>
      </p:pic>
      <p:sp>
        <p:nvSpPr>
          <p:cNvPr id="100" name="Google Shape;100;p5"/>
          <p:cNvSpPr txBox="1"/>
          <p:nvPr>
            <p:ph type="title"/>
          </p:nvPr>
        </p:nvSpPr>
        <p:spPr>
          <a:xfrm>
            <a:off x="384675" y="29419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About d</a:t>
            </a:r>
            <a:r>
              <a:rPr lang="en-US" sz="3600"/>
              <a:t>rop-down </a:t>
            </a:r>
            <a:r>
              <a:rPr lang="en-US"/>
              <a:t>l</a:t>
            </a:r>
            <a:r>
              <a:rPr lang="en-US" sz="3600"/>
              <a:t>ists</a:t>
            </a:r>
            <a:endParaRPr sz="3600"/>
          </a:p>
        </p:txBody>
      </p:sp>
      <p:sp>
        <p:nvSpPr>
          <p:cNvPr id="101" name="Google Shape;101;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02" name="Google Shape;102;p5"/>
          <p:cNvSpPr txBox="1"/>
          <p:nvPr>
            <p:ph idx="1" type="body"/>
          </p:nvPr>
        </p:nvSpPr>
        <p:spPr>
          <a:xfrm>
            <a:off x="316100" y="1081550"/>
            <a:ext cx="8304900" cy="4911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SzPts val="2300"/>
              <a:buNone/>
            </a:pPr>
            <a:r>
              <a:rPr lang="en-US" sz="1600"/>
              <a:t>This example uses the </a:t>
            </a:r>
            <a:r>
              <a:rPr b="1" lang="en-US" sz="1600"/>
              <a:t>_PCC BF2 Work (Monograph)</a:t>
            </a:r>
            <a:r>
              <a:rPr lang="en-US" sz="1600"/>
              <a:t> template.</a:t>
            </a:r>
            <a:endParaRPr sz="1600"/>
          </a:p>
        </p:txBody>
      </p:sp>
      <p:sp>
        <p:nvSpPr>
          <p:cNvPr id="103" name="Google Shape;103;p5"/>
          <p:cNvSpPr txBox="1"/>
          <p:nvPr/>
        </p:nvSpPr>
        <p:spPr>
          <a:xfrm>
            <a:off x="316100" y="1572650"/>
            <a:ext cx="8456400" cy="1512600"/>
          </a:xfrm>
          <a:prstGeom prst="rect">
            <a:avLst/>
          </a:prstGeom>
          <a:noFill/>
          <a:ln cap="flat" cmpd="sng" w="19050">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500"/>
              <a:buFont typeface="Arial"/>
              <a:buNone/>
            </a:pPr>
            <a:r>
              <a:rPr b="0" i="0" lang="en-US" sz="1700" u="none" cap="none" strike="noStrike">
                <a:solidFill>
                  <a:srgbClr val="000000"/>
                </a:solidFill>
                <a:latin typeface="Arial"/>
                <a:ea typeface="Arial"/>
                <a:cs typeface="Arial"/>
                <a:sym typeface="Arial"/>
              </a:rPr>
              <a:t>A field with a drop-down-style lookup contains the text “</a:t>
            </a:r>
            <a:r>
              <a:rPr b="1" lang="en-US" sz="1700"/>
              <a:t>Select</a:t>
            </a:r>
            <a:r>
              <a:rPr b="1" i="0" lang="en-US" sz="1700" u="none" cap="none" strike="noStrike">
                <a:solidFill>
                  <a:srgbClr val="000000"/>
                </a:solidFill>
                <a:latin typeface="Arial"/>
                <a:ea typeface="Arial"/>
                <a:cs typeface="Arial"/>
                <a:sym typeface="Arial"/>
              </a:rPr>
              <a:t>…</a:t>
            </a:r>
            <a:r>
              <a:rPr b="0" i="0" lang="en-US" sz="1700" u="none" cap="none" strike="noStrike">
                <a:solidFill>
                  <a:srgbClr val="000000"/>
                </a:solidFill>
                <a:latin typeface="Arial"/>
                <a:ea typeface="Arial"/>
                <a:cs typeface="Arial"/>
                <a:sym typeface="Arial"/>
              </a:rPr>
              <a:t>” in the entry box,</a:t>
            </a:r>
            <a:r>
              <a:rPr lang="en-US" sz="1700"/>
              <a:t> with a down-arrow on the far right.</a:t>
            </a:r>
            <a:endParaRPr sz="1700"/>
          </a:p>
          <a:p>
            <a:pPr indent="0" lvl="0" marL="0" marR="0" rtl="0" algn="l">
              <a:lnSpc>
                <a:spcPct val="100000"/>
              </a:lnSpc>
              <a:spcBef>
                <a:spcPts val="0"/>
              </a:spcBef>
              <a:spcAft>
                <a:spcPts val="0"/>
              </a:spcAft>
              <a:buClr>
                <a:srgbClr val="000000"/>
              </a:buClr>
              <a:buSzPts val="1500"/>
              <a:buFont typeface="Arial"/>
              <a:buNone/>
            </a:pPr>
            <a:r>
              <a:t/>
            </a:r>
            <a:endParaRPr sz="1700"/>
          </a:p>
          <a:p>
            <a:pPr indent="0" lvl="0" marL="0" rtl="0" algn="l">
              <a:spcBef>
                <a:spcPts val="0"/>
              </a:spcBef>
              <a:spcAft>
                <a:spcPts val="0"/>
              </a:spcAft>
              <a:buClr>
                <a:schemeClr val="dk1"/>
              </a:buClr>
              <a:buSzPts val="1500"/>
              <a:buFont typeface="Arial"/>
              <a:buNone/>
            </a:pPr>
            <a:r>
              <a:rPr lang="en-US" sz="1700">
                <a:solidFill>
                  <a:schemeClr val="dk1"/>
                </a:solidFill>
              </a:rPr>
              <a:t>To open the drop-down, click anywhere in the field.</a:t>
            </a:r>
            <a:endParaRPr sz="1700"/>
          </a:p>
        </p:txBody>
      </p:sp>
      <p:sp>
        <p:nvSpPr>
          <p:cNvPr id="104" name="Google Shape;104;p5"/>
          <p:cNvSpPr/>
          <p:nvPr/>
        </p:nvSpPr>
        <p:spPr>
          <a:xfrm>
            <a:off x="438075" y="4031350"/>
            <a:ext cx="1190400" cy="3936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6"/>
          <p:cNvSpPr txBox="1"/>
          <p:nvPr>
            <p:ph type="title"/>
          </p:nvPr>
        </p:nvSpPr>
        <p:spPr>
          <a:xfrm>
            <a:off x="463325" y="273850"/>
            <a:ext cx="80520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sz="3600"/>
              <a:t>Selecting values from drop-down lists</a:t>
            </a:r>
            <a:endParaRPr sz="3600"/>
          </a:p>
        </p:txBody>
      </p:sp>
      <p:sp>
        <p:nvSpPr>
          <p:cNvPr id="110" name="Google Shape;110;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11" name="Google Shape;111;p6"/>
          <p:cNvSpPr txBox="1"/>
          <p:nvPr>
            <p:ph idx="4294967295" type="body"/>
          </p:nvPr>
        </p:nvSpPr>
        <p:spPr>
          <a:xfrm>
            <a:off x="4023275" y="1311275"/>
            <a:ext cx="4795500" cy="33519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SzPts val="1600"/>
              <a:buChar char="●"/>
            </a:pPr>
            <a:r>
              <a:rPr lang="en-US" sz="1600"/>
              <a:t>Each item in the list represents a URI from the external vocabulary.</a:t>
            </a:r>
            <a:br>
              <a:rPr lang="en-US" sz="1600"/>
            </a:br>
            <a:endParaRPr sz="1600"/>
          </a:p>
          <a:p>
            <a:pPr indent="-330200" lvl="0" marL="457200" marR="0" rtl="0" algn="l">
              <a:lnSpc>
                <a:spcPct val="100000"/>
              </a:lnSpc>
              <a:spcBef>
                <a:spcPts val="0"/>
              </a:spcBef>
              <a:spcAft>
                <a:spcPts val="0"/>
              </a:spcAft>
              <a:buSzPts val="1600"/>
              <a:buChar char="●"/>
            </a:pPr>
            <a:r>
              <a:rPr lang="en-US" sz="1600"/>
              <a:t>Labels are in alphabetical order in the dropdown list.</a:t>
            </a:r>
            <a:br>
              <a:rPr lang="en-US" sz="1600"/>
            </a:br>
            <a:endParaRPr sz="1600"/>
          </a:p>
          <a:p>
            <a:pPr indent="-330200" lvl="0" marL="457200" marR="0" rtl="0" algn="l">
              <a:lnSpc>
                <a:spcPct val="100000"/>
              </a:lnSpc>
              <a:spcBef>
                <a:spcPts val="0"/>
              </a:spcBef>
              <a:spcAft>
                <a:spcPts val="0"/>
              </a:spcAft>
              <a:buSzPts val="1600"/>
              <a:buChar char="●"/>
            </a:pPr>
            <a:r>
              <a:rPr lang="en-US" sz="1600"/>
              <a:t>To select an item from the list, click the item.</a:t>
            </a:r>
            <a:br>
              <a:rPr lang="en-US" sz="1600"/>
            </a:br>
            <a:endParaRPr sz="1600"/>
          </a:p>
          <a:p>
            <a:pPr indent="-330200" lvl="0" marL="457200" marR="0" rtl="0" algn="l">
              <a:lnSpc>
                <a:spcPct val="100000"/>
              </a:lnSpc>
              <a:spcBef>
                <a:spcPts val="0"/>
              </a:spcBef>
              <a:spcAft>
                <a:spcPts val="0"/>
              </a:spcAft>
              <a:buSzPts val="1600"/>
              <a:buChar char="●"/>
            </a:pPr>
            <a:r>
              <a:rPr lang="en-US" sz="1600"/>
              <a:t>To close the drop-down without selecting an item, just click on the empty space beside the list or hit </a:t>
            </a:r>
            <a:r>
              <a:rPr b="1" lang="en-US" sz="1600"/>
              <a:t>Esc</a:t>
            </a:r>
            <a:r>
              <a:rPr lang="en-US" sz="1600"/>
              <a:t>.</a:t>
            </a:r>
            <a:endParaRPr sz="1600">
              <a:solidFill>
                <a:srgbClr val="000000"/>
              </a:solidFill>
            </a:endParaRPr>
          </a:p>
        </p:txBody>
      </p:sp>
      <p:pic>
        <p:nvPicPr>
          <p:cNvPr id="112" name="Google Shape;112;p6"/>
          <p:cNvPicPr preferRelativeResize="0"/>
          <p:nvPr/>
        </p:nvPicPr>
        <p:blipFill>
          <a:blip r:embed="rId3">
            <a:alphaModFix/>
          </a:blip>
          <a:stretch>
            <a:fillRect/>
          </a:stretch>
        </p:blipFill>
        <p:spPr>
          <a:xfrm>
            <a:off x="463325" y="1201900"/>
            <a:ext cx="3623549" cy="35706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g2c832d5f2fb_0_1"/>
          <p:cNvSpPr txBox="1"/>
          <p:nvPr>
            <p:ph type="title"/>
          </p:nvPr>
        </p:nvSpPr>
        <p:spPr>
          <a:xfrm>
            <a:off x="463325" y="273850"/>
            <a:ext cx="80520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Type Ahead for Long Lists</a:t>
            </a:r>
            <a:endParaRPr sz="3600"/>
          </a:p>
        </p:txBody>
      </p:sp>
      <p:sp>
        <p:nvSpPr>
          <p:cNvPr id="118" name="Google Shape;118;g2c832d5f2fb_0_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19" name="Google Shape;119;g2c832d5f2fb_0_1"/>
          <p:cNvSpPr txBox="1"/>
          <p:nvPr>
            <p:ph idx="4294967295" type="body"/>
          </p:nvPr>
        </p:nvSpPr>
        <p:spPr>
          <a:xfrm>
            <a:off x="4016800" y="1150075"/>
            <a:ext cx="4795500" cy="799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SzPts val="1600"/>
              <a:buChar char="●"/>
            </a:pPr>
            <a:r>
              <a:rPr lang="en-US" sz="1600"/>
              <a:t>Instead of scrolling through a long list, you can also do a type ahead</a:t>
            </a:r>
            <a:endParaRPr sz="1600"/>
          </a:p>
          <a:p>
            <a:pPr indent="0" lvl="0" marL="0" marR="0" rtl="0" algn="l">
              <a:lnSpc>
                <a:spcPct val="100000"/>
              </a:lnSpc>
              <a:spcBef>
                <a:spcPts val="0"/>
              </a:spcBef>
              <a:spcAft>
                <a:spcPts val="0"/>
              </a:spcAft>
              <a:buNone/>
            </a:pPr>
            <a:r>
              <a:t/>
            </a:r>
            <a:endParaRPr i="1" sz="1600"/>
          </a:p>
        </p:txBody>
      </p:sp>
      <p:pic>
        <p:nvPicPr>
          <p:cNvPr id="120" name="Google Shape;120;g2c832d5f2fb_0_1"/>
          <p:cNvPicPr preferRelativeResize="0"/>
          <p:nvPr/>
        </p:nvPicPr>
        <p:blipFill>
          <a:blip r:embed="rId3">
            <a:alphaModFix/>
          </a:blip>
          <a:stretch>
            <a:fillRect/>
          </a:stretch>
        </p:blipFill>
        <p:spPr>
          <a:xfrm>
            <a:off x="567000" y="1150075"/>
            <a:ext cx="3300344" cy="3570650"/>
          </a:xfrm>
          <a:prstGeom prst="rect">
            <a:avLst/>
          </a:prstGeom>
          <a:noFill/>
          <a:ln cap="flat" cmpd="sng" w="9525">
            <a:solidFill>
              <a:schemeClr val="dk2"/>
            </a:solidFill>
            <a:prstDash val="solid"/>
            <a:round/>
            <a:headEnd len="sm" w="sm" type="none"/>
            <a:tailEnd len="sm" w="sm" type="none"/>
          </a:ln>
        </p:spPr>
      </p:pic>
      <p:sp>
        <p:nvSpPr>
          <p:cNvPr id="121" name="Google Shape;121;g2c832d5f2fb_0_1"/>
          <p:cNvSpPr txBox="1"/>
          <p:nvPr>
            <p:ph idx="4294967295" type="body"/>
          </p:nvPr>
        </p:nvSpPr>
        <p:spPr>
          <a:xfrm>
            <a:off x="4016800" y="2118700"/>
            <a:ext cx="4795500" cy="14832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SzPts val="1600"/>
              <a:buChar char="●"/>
            </a:pPr>
            <a:r>
              <a:rPr i="1" lang="en-US" sz="1600"/>
              <a:t>Example:</a:t>
            </a:r>
            <a:br>
              <a:rPr i="1" lang="en-US" sz="1600"/>
            </a:br>
            <a:r>
              <a:rPr lang="en-US" sz="1600"/>
              <a:t>If you want the language "Xhosa", start typing the word in the search box. You will jump down to Xhosa immediately rather than having to scroll through the whole list.</a:t>
            </a:r>
            <a:endParaRPr sz="1600"/>
          </a:p>
          <a:p>
            <a:pPr indent="0" lvl="0" marL="0" marR="0" rtl="0" algn="l">
              <a:lnSpc>
                <a:spcPct val="100000"/>
              </a:lnSpc>
              <a:spcBef>
                <a:spcPts val="0"/>
              </a:spcBef>
              <a:spcAft>
                <a:spcPts val="0"/>
              </a:spcAft>
              <a:buNone/>
            </a:pPr>
            <a:r>
              <a:t/>
            </a:r>
            <a:endParaRPr i="1" sz="1600"/>
          </a:p>
        </p:txBody>
      </p:sp>
      <p:sp>
        <p:nvSpPr>
          <p:cNvPr id="122" name="Google Shape;122;g2c832d5f2fb_0_1"/>
          <p:cNvSpPr/>
          <p:nvPr/>
        </p:nvSpPr>
        <p:spPr>
          <a:xfrm>
            <a:off x="816225" y="2591175"/>
            <a:ext cx="576600" cy="3936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311700" y="2275600"/>
            <a:ext cx="6761124" cy="2712425"/>
          </a:xfrm>
          <a:prstGeom prst="rect">
            <a:avLst/>
          </a:prstGeom>
          <a:noFill/>
          <a:ln cap="flat" cmpd="sng" w="9525">
            <a:solidFill>
              <a:schemeClr val="dk2"/>
            </a:solidFill>
            <a:prstDash val="solid"/>
            <a:round/>
            <a:headEnd len="sm" w="sm" type="none"/>
            <a:tailEnd len="sm" w="sm" type="none"/>
          </a:ln>
        </p:spPr>
      </p:pic>
      <p:sp>
        <p:nvSpPr>
          <p:cNvPr id="128" name="Google Shape;128;p7"/>
          <p:cNvSpPr txBox="1"/>
          <p:nvPr>
            <p:ph type="title"/>
          </p:nvPr>
        </p:nvSpPr>
        <p:spPr>
          <a:xfrm>
            <a:off x="311700" y="273850"/>
            <a:ext cx="82035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sz="3500"/>
              <a:t>Editing values in drop-down fields</a:t>
            </a:r>
            <a:endParaRPr sz="3500"/>
          </a:p>
        </p:txBody>
      </p:sp>
      <p:sp>
        <p:nvSpPr>
          <p:cNvPr id="129" name="Google Shape;12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30" name="Google Shape;130;p7"/>
          <p:cNvSpPr txBox="1"/>
          <p:nvPr/>
        </p:nvSpPr>
        <p:spPr>
          <a:xfrm>
            <a:off x="311700" y="1268050"/>
            <a:ext cx="6761100" cy="9150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317500" lvl="0" marL="457200" marR="0" rtl="0" algn="l">
              <a:lnSpc>
                <a:spcPct val="90000"/>
              </a:lnSpc>
              <a:spcBef>
                <a:spcPts val="400"/>
              </a:spcBef>
              <a:spcAft>
                <a:spcPts val="0"/>
              </a:spcAft>
              <a:buSzPts val="1400"/>
              <a:buChar char="●"/>
            </a:pPr>
            <a:r>
              <a:rPr b="0" i="0" lang="en-US" u="none" cap="none" strike="noStrike">
                <a:solidFill>
                  <a:srgbClr val="000000"/>
                </a:solidFill>
                <a:highlight>
                  <a:srgbClr val="FFFFFF"/>
                </a:highlight>
                <a:latin typeface="Arial"/>
                <a:ea typeface="Arial"/>
                <a:cs typeface="Arial"/>
                <a:sym typeface="Arial"/>
              </a:rPr>
              <a:t>After you select a term, it</a:t>
            </a:r>
            <a:r>
              <a:rPr lang="en-US">
                <a:highlight>
                  <a:srgbClr val="FFFFFF"/>
                </a:highlight>
              </a:rPr>
              <a:t>s URI and label are automatically filled in.</a:t>
            </a:r>
            <a:br>
              <a:rPr lang="en-US">
                <a:highlight>
                  <a:srgbClr val="FFFFFF"/>
                </a:highlight>
              </a:rPr>
            </a:br>
            <a:endParaRPr>
              <a:highlight>
                <a:srgbClr val="FFFFFF"/>
              </a:highlight>
            </a:endParaRPr>
          </a:p>
          <a:p>
            <a:pPr indent="-317500" lvl="0" marL="457200" marR="0" rtl="0" algn="l">
              <a:lnSpc>
                <a:spcPct val="90000"/>
              </a:lnSpc>
              <a:spcBef>
                <a:spcPts val="0"/>
              </a:spcBef>
              <a:spcAft>
                <a:spcPts val="0"/>
              </a:spcAft>
              <a:buSzPts val="1400"/>
              <a:buChar char="●"/>
            </a:pPr>
            <a:r>
              <a:rPr lang="en-US">
                <a:highlight>
                  <a:srgbClr val="FFFFFF"/>
                </a:highlight>
              </a:rPr>
              <a:t>To edit the value you entered click on the “trash can” icon to delete the value you entered, and then open the </a:t>
            </a:r>
            <a:r>
              <a:rPr lang="en-US">
                <a:solidFill>
                  <a:schemeClr val="dk1"/>
                </a:solidFill>
                <a:highlight>
                  <a:schemeClr val="lt1"/>
                </a:highlight>
              </a:rPr>
              <a:t>drop-down list again to choose a new value</a:t>
            </a:r>
            <a:endParaRPr>
              <a:solidFill>
                <a:schemeClr val="dk1"/>
              </a:solidFill>
              <a:highlight>
                <a:schemeClr val="lt1"/>
              </a:highlight>
            </a:endParaRPr>
          </a:p>
        </p:txBody>
      </p:sp>
      <p:sp>
        <p:nvSpPr>
          <p:cNvPr id="131" name="Google Shape;131;p7"/>
          <p:cNvSpPr/>
          <p:nvPr/>
        </p:nvSpPr>
        <p:spPr>
          <a:xfrm>
            <a:off x="6416500" y="3757875"/>
            <a:ext cx="363000" cy="3936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8"/>
          <p:cNvPicPr preferRelativeResize="0"/>
          <p:nvPr/>
        </p:nvPicPr>
        <p:blipFill>
          <a:blip r:embed="rId3">
            <a:alphaModFix/>
          </a:blip>
          <a:stretch>
            <a:fillRect/>
          </a:stretch>
        </p:blipFill>
        <p:spPr>
          <a:xfrm>
            <a:off x="2856775" y="1145675"/>
            <a:ext cx="4277626" cy="1672225"/>
          </a:xfrm>
          <a:prstGeom prst="rect">
            <a:avLst/>
          </a:prstGeom>
          <a:noFill/>
          <a:ln cap="flat" cmpd="sng" w="9525">
            <a:solidFill>
              <a:schemeClr val="dk2"/>
            </a:solidFill>
            <a:prstDash val="solid"/>
            <a:round/>
            <a:headEnd len="sm" w="sm" type="none"/>
            <a:tailEnd len="sm" w="sm" type="none"/>
          </a:ln>
        </p:spPr>
      </p:pic>
      <p:sp>
        <p:nvSpPr>
          <p:cNvPr id="137" name="Google Shape;137;p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sz="3500"/>
              <a:t>Repeatable values in drop-down fields</a:t>
            </a:r>
            <a:endParaRPr sz="3500"/>
          </a:p>
        </p:txBody>
      </p:sp>
      <p:sp>
        <p:nvSpPr>
          <p:cNvPr id="138" name="Google Shape;13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39" name="Google Shape;139;p8"/>
          <p:cNvSpPr txBox="1"/>
          <p:nvPr/>
        </p:nvSpPr>
        <p:spPr>
          <a:xfrm>
            <a:off x="628650" y="1145663"/>
            <a:ext cx="2075700" cy="1048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90000"/>
              </a:lnSpc>
              <a:spcBef>
                <a:spcPts val="400"/>
              </a:spcBef>
              <a:spcAft>
                <a:spcPts val="800"/>
              </a:spcAft>
              <a:buClr>
                <a:srgbClr val="000000"/>
              </a:buClr>
              <a:buSzPts val="1500"/>
              <a:buFont typeface="Arial"/>
              <a:buNone/>
            </a:pPr>
            <a:r>
              <a:rPr b="0" i="0" lang="en-US" sz="1500" u="none" cap="none" strike="noStrike">
                <a:solidFill>
                  <a:srgbClr val="000000"/>
                </a:solidFill>
                <a:highlight>
                  <a:srgbClr val="FFFFFF"/>
                </a:highlight>
                <a:latin typeface="Arial"/>
                <a:ea typeface="Arial"/>
                <a:cs typeface="Arial"/>
                <a:sym typeface="Arial"/>
              </a:rPr>
              <a:t>To enter more than one value in a drop-down field, select one value...</a:t>
            </a:r>
            <a:endParaRPr b="0" i="0" sz="1500" u="none" cap="none" strike="noStrike">
              <a:solidFill>
                <a:srgbClr val="000000"/>
              </a:solidFill>
              <a:highlight>
                <a:srgbClr val="FFFFFF"/>
              </a:highlight>
              <a:latin typeface="Arial"/>
              <a:ea typeface="Arial"/>
              <a:cs typeface="Arial"/>
              <a:sym typeface="Arial"/>
            </a:endParaRPr>
          </a:p>
        </p:txBody>
      </p:sp>
      <p:sp>
        <p:nvSpPr>
          <p:cNvPr id="140" name="Google Shape;140;p8"/>
          <p:cNvSpPr txBox="1"/>
          <p:nvPr/>
        </p:nvSpPr>
        <p:spPr>
          <a:xfrm>
            <a:off x="602725" y="2437548"/>
            <a:ext cx="2075700" cy="841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90000"/>
              </a:lnSpc>
              <a:spcBef>
                <a:spcPts val="400"/>
              </a:spcBef>
              <a:spcAft>
                <a:spcPts val="800"/>
              </a:spcAft>
              <a:buClr>
                <a:srgbClr val="000000"/>
              </a:buClr>
              <a:buSzPts val="1500"/>
              <a:buFont typeface="Arial"/>
              <a:buNone/>
            </a:pPr>
            <a:r>
              <a:rPr b="0" i="0" lang="en-US" sz="1500" u="none" cap="none" strike="noStrike">
                <a:solidFill>
                  <a:srgbClr val="000000"/>
                </a:solidFill>
                <a:highlight>
                  <a:srgbClr val="FFFFFF"/>
                </a:highlight>
                <a:latin typeface="Arial"/>
                <a:ea typeface="Arial"/>
                <a:cs typeface="Arial"/>
                <a:sym typeface="Arial"/>
              </a:rPr>
              <a:t>Click </a:t>
            </a:r>
            <a:r>
              <a:rPr lang="en-US" sz="1500">
                <a:highlight>
                  <a:srgbClr val="FFFFFF"/>
                </a:highlight>
              </a:rPr>
              <a:t>on the “</a:t>
            </a:r>
            <a:r>
              <a:rPr b="1" lang="en-US" sz="1500">
                <a:highlight>
                  <a:srgbClr val="FFFFFF"/>
                </a:highlight>
              </a:rPr>
              <a:t>+Add another…</a:t>
            </a:r>
            <a:r>
              <a:rPr lang="en-US" sz="1500">
                <a:highlight>
                  <a:srgbClr val="FFFFFF"/>
                </a:highlight>
              </a:rPr>
              <a:t>” button</a:t>
            </a:r>
            <a:endParaRPr b="0" i="0" sz="1500" u="none" cap="none" strike="noStrike">
              <a:solidFill>
                <a:srgbClr val="000000"/>
              </a:solidFill>
              <a:highlight>
                <a:srgbClr val="FFFFFF"/>
              </a:highlight>
              <a:latin typeface="Arial"/>
              <a:ea typeface="Arial"/>
              <a:cs typeface="Arial"/>
              <a:sym typeface="Arial"/>
            </a:endParaRPr>
          </a:p>
        </p:txBody>
      </p:sp>
      <p:sp>
        <p:nvSpPr>
          <p:cNvPr id="141" name="Google Shape;141;p8"/>
          <p:cNvSpPr txBox="1"/>
          <p:nvPr/>
        </p:nvSpPr>
        <p:spPr>
          <a:xfrm>
            <a:off x="602725" y="3478722"/>
            <a:ext cx="2075700" cy="8106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90000"/>
              </a:lnSpc>
              <a:spcBef>
                <a:spcPts val="400"/>
              </a:spcBef>
              <a:spcAft>
                <a:spcPts val="800"/>
              </a:spcAft>
              <a:buClr>
                <a:srgbClr val="000000"/>
              </a:buClr>
              <a:buSzPts val="1500"/>
              <a:buFont typeface="Arial"/>
              <a:buNone/>
            </a:pPr>
            <a:r>
              <a:rPr lang="en-US" sz="1500">
                <a:highlight>
                  <a:srgbClr val="FFFFFF"/>
                </a:highlight>
              </a:rPr>
              <a:t>… </a:t>
            </a:r>
            <a:r>
              <a:rPr b="0" i="0" lang="en-US" sz="1500" u="none" cap="none" strike="noStrike">
                <a:solidFill>
                  <a:srgbClr val="000000"/>
                </a:solidFill>
                <a:highlight>
                  <a:srgbClr val="FFFFFF"/>
                </a:highlight>
                <a:latin typeface="Arial"/>
                <a:ea typeface="Arial"/>
                <a:cs typeface="Arial"/>
                <a:sym typeface="Arial"/>
              </a:rPr>
              <a:t>and choose another value.</a:t>
            </a:r>
            <a:endParaRPr b="0" i="0" sz="1500" u="none" cap="none" strike="noStrike">
              <a:solidFill>
                <a:srgbClr val="000000"/>
              </a:solidFill>
              <a:highlight>
                <a:srgbClr val="FFFFFF"/>
              </a:highlight>
              <a:latin typeface="Arial"/>
              <a:ea typeface="Arial"/>
              <a:cs typeface="Arial"/>
              <a:sym typeface="Arial"/>
            </a:endParaRPr>
          </a:p>
        </p:txBody>
      </p:sp>
      <p:sp>
        <p:nvSpPr>
          <p:cNvPr id="142" name="Google Shape;142;p8"/>
          <p:cNvSpPr/>
          <p:nvPr/>
        </p:nvSpPr>
        <p:spPr>
          <a:xfrm>
            <a:off x="2856775" y="2437550"/>
            <a:ext cx="1172400" cy="3936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3" name="Google Shape;143;p8"/>
          <p:cNvPicPr preferRelativeResize="0"/>
          <p:nvPr/>
        </p:nvPicPr>
        <p:blipFill>
          <a:blip r:embed="rId4">
            <a:alphaModFix/>
          </a:blip>
          <a:stretch>
            <a:fillRect/>
          </a:stretch>
        </p:blipFill>
        <p:spPr>
          <a:xfrm>
            <a:off x="2856775" y="2831150"/>
            <a:ext cx="4277626" cy="2187533"/>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1"/>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Lookup Queries for Larger Vocabularies</a:t>
            </a:r>
            <a:endParaRPr sz="3600"/>
          </a:p>
        </p:txBody>
      </p:sp>
      <p:sp>
        <p:nvSpPr>
          <p:cNvPr id="149" name="Google Shape;149;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sz="1300">
                <a:solidFill>
                  <a:schemeClr val="dk2"/>
                </a:solidFill>
                <a:latin typeface="Arial"/>
                <a:ea typeface="Arial"/>
                <a:cs typeface="Arial"/>
                <a:sym typeface="Arial"/>
              </a:rPr>
              <a:t>‹#›</a:t>
            </a:fld>
            <a:endParaRPr sz="1300">
              <a:solidFill>
                <a:schemeClr val="dk2"/>
              </a:solidFill>
              <a:latin typeface="Arial"/>
              <a:ea typeface="Arial"/>
              <a:cs typeface="Arial"/>
              <a:sym typeface="Arial"/>
            </a:endParaRPr>
          </a:p>
        </p:txBody>
      </p:sp>
      <p:sp>
        <p:nvSpPr>
          <p:cNvPr id="150" name="Google Shape;150;p11"/>
          <p:cNvSpPr txBox="1"/>
          <p:nvPr/>
        </p:nvSpPr>
        <p:spPr>
          <a:xfrm>
            <a:off x="311700" y="2427438"/>
            <a:ext cx="1937700" cy="2138700"/>
          </a:xfrm>
          <a:prstGeom prst="rect">
            <a:avLst/>
          </a:prstGeom>
          <a:noFill/>
          <a:ln cap="flat" cmpd="sng" w="19050">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600"/>
              <a:buFont typeface="Arial"/>
              <a:buNone/>
            </a:pPr>
            <a:r>
              <a:rPr b="0" i="0" lang="en-US" sz="1500" u="none" cap="none" strike="noStrike">
                <a:solidFill>
                  <a:srgbClr val="000000"/>
                </a:solidFill>
                <a:latin typeface="Arial"/>
                <a:ea typeface="Arial"/>
                <a:cs typeface="Arial"/>
                <a:sym typeface="Arial"/>
              </a:rPr>
              <a:t>A field with a Lookup Component contains the text “</a:t>
            </a:r>
            <a:r>
              <a:rPr b="1" i="0" lang="en-US" sz="1500" u="none" cap="none" strike="noStrike">
                <a:solidFill>
                  <a:srgbClr val="000000"/>
                </a:solidFill>
                <a:latin typeface="Arial"/>
                <a:ea typeface="Arial"/>
                <a:cs typeface="Arial"/>
                <a:sym typeface="Arial"/>
              </a:rPr>
              <a:t>Enter lookup query for</a:t>
            </a:r>
            <a:r>
              <a:rPr b="1" lang="en-US" sz="1500"/>
              <a:t>…</a:t>
            </a:r>
            <a:r>
              <a:rPr b="0" i="0" lang="en-US" sz="1500" u="none" cap="none" strike="noStrike">
                <a:solidFill>
                  <a:srgbClr val="000000"/>
                </a:solidFill>
                <a:latin typeface="Arial"/>
                <a:ea typeface="Arial"/>
                <a:cs typeface="Arial"/>
                <a:sym typeface="Arial"/>
              </a:rPr>
              <a:t>” in the entry box, and has a </a:t>
            </a:r>
            <a:r>
              <a:rPr b="1" i="0" lang="en-US" sz="1500" u="none" cap="none" strike="noStrike">
                <a:solidFill>
                  <a:srgbClr val="000000"/>
                </a:solidFill>
                <a:latin typeface="Arial"/>
                <a:ea typeface="Arial"/>
                <a:cs typeface="Arial"/>
                <a:sym typeface="Arial"/>
              </a:rPr>
              <a:t>Lookup</a:t>
            </a:r>
            <a:r>
              <a:rPr b="0" i="0" lang="en-US" sz="1500" u="none" cap="none" strike="noStrike">
                <a:solidFill>
                  <a:srgbClr val="000000"/>
                </a:solidFill>
                <a:latin typeface="Arial"/>
                <a:ea typeface="Arial"/>
                <a:cs typeface="Arial"/>
                <a:sym typeface="Arial"/>
              </a:rPr>
              <a:t> button in the shape of a magnifying glass.</a:t>
            </a:r>
            <a:endParaRPr b="0" i="0" sz="1500" u="none" cap="none" strike="noStrike">
              <a:solidFill>
                <a:srgbClr val="000000"/>
              </a:solidFill>
              <a:latin typeface="Arial"/>
              <a:ea typeface="Arial"/>
              <a:cs typeface="Arial"/>
              <a:sym typeface="Arial"/>
            </a:endParaRPr>
          </a:p>
        </p:txBody>
      </p:sp>
      <p:grpSp>
        <p:nvGrpSpPr>
          <p:cNvPr id="151" name="Google Shape;151;p11"/>
          <p:cNvGrpSpPr/>
          <p:nvPr/>
        </p:nvGrpSpPr>
        <p:grpSpPr>
          <a:xfrm>
            <a:off x="2322025" y="2427448"/>
            <a:ext cx="6341925" cy="1548175"/>
            <a:chOff x="2234875" y="3224286"/>
            <a:chExt cx="6341925" cy="1548175"/>
          </a:xfrm>
        </p:grpSpPr>
        <p:pic>
          <p:nvPicPr>
            <p:cNvPr id="152" name="Google Shape;152;p11"/>
            <p:cNvPicPr preferRelativeResize="0"/>
            <p:nvPr/>
          </p:nvPicPr>
          <p:blipFill>
            <a:blip r:embed="rId3">
              <a:alphaModFix/>
            </a:blip>
            <a:stretch>
              <a:fillRect/>
            </a:stretch>
          </p:blipFill>
          <p:spPr>
            <a:xfrm>
              <a:off x="2234875" y="3224286"/>
              <a:ext cx="6341925" cy="1548175"/>
            </a:xfrm>
            <a:prstGeom prst="rect">
              <a:avLst/>
            </a:prstGeom>
            <a:noFill/>
            <a:ln cap="flat" cmpd="sng" w="9525">
              <a:solidFill>
                <a:schemeClr val="dk2"/>
              </a:solidFill>
              <a:prstDash val="solid"/>
              <a:round/>
              <a:headEnd len="sm" w="sm" type="none"/>
              <a:tailEnd len="sm" w="sm" type="none"/>
            </a:ln>
          </p:spPr>
        </p:pic>
        <p:sp>
          <p:nvSpPr>
            <p:cNvPr id="153" name="Google Shape;153;p11"/>
            <p:cNvSpPr/>
            <p:nvPr/>
          </p:nvSpPr>
          <p:spPr>
            <a:xfrm>
              <a:off x="2299828" y="3994775"/>
              <a:ext cx="2012100" cy="3570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1"/>
            <p:cNvSpPr/>
            <p:nvPr/>
          </p:nvSpPr>
          <p:spPr>
            <a:xfrm>
              <a:off x="7257175" y="3934175"/>
              <a:ext cx="548700" cy="4782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5" name="Google Shape;155;p11"/>
          <p:cNvSpPr txBox="1"/>
          <p:nvPr>
            <p:ph idx="1" type="body"/>
          </p:nvPr>
        </p:nvSpPr>
        <p:spPr>
          <a:xfrm>
            <a:off x="311700" y="1265625"/>
            <a:ext cx="8203800" cy="9654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400"/>
              </a:spcBef>
              <a:spcAft>
                <a:spcPts val="0"/>
              </a:spcAft>
              <a:buSzPts val="1700"/>
              <a:buChar char="●"/>
            </a:pPr>
            <a:r>
              <a:rPr lang="en-US" sz="1700"/>
              <a:t>For external authoritative sources for larger or more dynamic vocabularies, Sinopia has a </a:t>
            </a:r>
            <a:r>
              <a:rPr b="1" lang="en-US" sz="1700"/>
              <a:t>Lookup</a:t>
            </a:r>
            <a:r>
              <a:rPr lang="en-US" sz="1700"/>
              <a:t> query that lets you search the external source and select a result. </a:t>
            </a:r>
            <a:endParaRPr sz="1700"/>
          </a:p>
          <a:p>
            <a:pPr indent="0" lvl="0" marL="0" rtl="0" algn="l">
              <a:lnSpc>
                <a:spcPct val="100000"/>
              </a:lnSpc>
              <a:spcBef>
                <a:spcPts val="800"/>
              </a:spcBef>
              <a:spcAft>
                <a:spcPts val="800"/>
              </a:spcAft>
              <a:buClr>
                <a:schemeClr val="dk1"/>
              </a:buClr>
              <a:buSzPts val="800"/>
              <a:buFont typeface="Arial"/>
              <a:buNone/>
            </a:pPr>
            <a:r>
              <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12"/>
          <p:cNvPicPr preferRelativeResize="0"/>
          <p:nvPr/>
        </p:nvPicPr>
        <p:blipFill>
          <a:blip r:embed="rId3">
            <a:alphaModFix/>
          </a:blip>
          <a:stretch>
            <a:fillRect/>
          </a:stretch>
        </p:blipFill>
        <p:spPr>
          <a:xfrm>
            <a:off x="793725" y="1869225"/>
            <a:ext cx="5738325" cy="2061025"/>
          </a:xfrm>
          <a:prstGeom prst="rect">
            <a:avLst/>
          </a:prstGeom>
          <a:noFill/>
          <a:ln cap="flat" cmpd="sng" w="9525">
            <a:solidFill>
              <a:schemeClr val="dk2"/>
            </a:solidFill>
            <a:prstDash val="solid"/>
            <a:round/>
            <a:headEnd len="sm" w="sm" type="none"/>
            <a:tailEnd len="sm" w="sm" type="none"/>
          </a:ln>
        </p:spPr>
      </p:pic>
      <p:sp>
        <p:nvSpPr>
          <p:cNvPr id="161" name="Google Shape;161;p12"/>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Doing a Lookup query</a:t>
            </a:r>
            <a:endParaRPr sz="3600"/>
          </a:p>
        </p:txBody>
      </p:sp>
      <p:sp>
        <p:nvSpPr>
          <p:cNvPr id="162" name="Google Shape;162;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63" name="Google Shape;163;p12"/>
          <p:cNvSpPr txBox="1"/>
          <p:nvPr/>
        </p:nvSpPr>
        <p:spPr>
          <a:xfrm>
            <a:off x="774147" y="1210372"/>
            <a:ext cx="3071700" cy="4662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chemeClr val="dk1"/>
              </a:buClr>
              <a:buSzPts val="1100"/>
              <a:buFont typeface="Arial"/>
              <a:buNone/>
            </a:pPr>
            <a:r>
              <a:rPr b="0" i="0" lang="en-US" sz="1600" u="none" cap="none" strike="noStrike">
                <a:solidFill>
                  <a:srgbClr val="000000"/>
                </a:solidFill>
                <a:latin typeface="Arial"/>
                <a:ea typeface="Arial"/>
                <a:cs typeface="Arial"/>
                <a:sym typeface="Arial"/>
              </a:rPr>
              <a:t>Type a value in the Lookup box.</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164" name="Google Shape;164;p12"/>
          <p:cNvSpPr txBox="1"/>
          <p:nvPr/>
        </p:nvSpPr>
        <p:spPr>
          <a:xfrm>
            <a:off x="6580975" y="1810525"/>
            <a:ext cx="2146200" cy="10071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600"/>
              <a:buFont typeface="Arial"/>
              <a:buNone/>
            </a:pPr>
            <a:r>
              <a:rPr b="0" i="0" lang="en-US" sz="1500" u="none" cap="none" strike="noStrike">
                <a:solidFill>
                  <a:srgbClr val="000000"/>
                </a:solidFill>
                <a:latin typeface="Arial"/>
                <a:ea typeface="Arial"/>
                <a:cs typeface="Arial"/>
                <a:sym typeface="Arial"/>
              </a:rPr>
              <a:t>Click the </a:t>
            </a:r>
            <a:r>
              <a:rPr b="1" i="0" lang="en-US" sz="1500" u="none" cap="none" strike="noStrike">
                <a:solidFill>
                  <a:srgbClr val="000000"/>
                </a:solidFill>
                <a:latin typeface="Arial"/>
                <a:ea typeface="Arial"/>
                <a:cs typeface="Arial"/>
                <a:sym typeface="Arial"/>
              </a:rPr>
              <a:t>Lookup</a:t>
            </a:r>
            <a:r>
              <a:rPr b="0" i="0" lang="en-US" sz="1500" u="none" cap="none" strike="noStrike">
                <a:solidFill>
                  <a:srgbClr val="000000"/>
                </a:solidFill>
                <a:latin typeface="Arial"/>
                <a:ea typeface="Arial"/>
                <a:cs typeface="Arial"/>
                <a:sym typeface="Arial"/>
              </a:rPr>
              <a:t> button or press Enter to search the external vocabulary.</a:t>
            </a:r>
            <a:endParaRPr b="0" i="0" sz="1500" u="none" cap="none" strike="noStrike">
              <a:solidFill>
                <a:srgbClr val="000000"/>
              </a:solidFill>
              <a:latin typeface="Arial"/>
              <a:ea typeface="Arial"/>
              <a:cs typeface="Arial"/>
              <a:sym typeface="Arial"/>
            </a:endParaRPr>
          </a:p>
        </p:txBody>
      </p:sp>
      <p:cxnSp>
        <p:nvCxnSpPr>
          <p:cNvPr id="165" name="Google Shape;165;p12"/>
          <p:cNvCxnSpPr>
            <a:stCxn id="163" idx="2"/>
            <a:endCxn id="166" idx="0"/>
          </p:cNvCxnSpPr>
          <p:nvPr/>
        </p:nvCxnSpPr>
        <p:spPr>
          <a:xfrm flipH="1">
            <a:off x="1178697" y="1676572"/>
            <a:ext cx="1131300" cy="882000"/>
          </a:xfrm>
          <a:prstGeom prst="straightConnector1">
            <a:avLst/>
          </a:prstGeom>
          <a:noFill/>
          <a:ln cap="flat" cmpd="sng" w="19050">
            <a:solidFill>
              <a:srgbClr val="FF0000"/>
            </a:solidFill>
            <a:prstDash val="solid"/>
            <a:round/>
            <a:headEnd len="sm" w="sm" type="none"/>
            <a:tailEnd len="med" w="med" type="triangle"/>
          </a:ln>
        </p:spPr>
      </p:cxnSp>
      <p:cxnSp>
        <p:nvCxnSpPr>
          <p:cNvPr id="167" name="Google Shape;167;p12"/>
          <p:cNvCxnSpPr>
            <a:stCxn id="164" idx="1"/>
            <a:endCxn id="168" idx="7"/>
          </p:cNvCxnSpPr>
          <p:nvPr/>
        </p:nvCxnSpPr>
        <p:spPr>
          <a:xfrm flipH="1">
            <a:off x="6296875" y="2314075"/>
            <a:ext cx="284100" cy="213300"/>
          </a:xfrm>
          <a:prstGeom prst="straightConnector1">
            <a:avLst/>
          </a:prstGeom>
          <a:noFill/>
          <a:ln cap="flat" cmpd="sng" w="19050">
            <a:solidFill>
              <a:srgbClr val="FF0000"/>
            </a:solidFill>
            <a:prstDash val="solid"/>
            <a:round/>
            <a:headEnd len="sm" w="sm" type="none"/>
            <a:tailEnd len="med" w="med" type="triangle"/>
          </a:ln>
        </p:spPr>
      </p:cxnSp>
      <p:sp>
        <p:nvSpPr>
          <p:cNvPr id="166" name="Google Shape;166;p12"/>
          <p:cNvSpPr/>
          <p:nvPr/>
        </p:nvSpPr>
        <p:spPr>
          <a:xfrm>
            <a:off x="793725" y="2558575"/>
            <a:ext cx="770100" cy="1857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2"/>
          <p:cNvSpPr/>
          <p:nvPr/>
        </p:nvSpPr>
        <p:spPr>
          <a:xfrm>
            <a:off x="6033375" y="2485175"/>
            <a:ext cx="308700" cy="2886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2"/>
          <p:cNvSpPr/>
          <p:nvPr/>
        </p:nvSpPr>
        <p:spPr>
          <a:xfrm>
            <a:off x="826325" y="3071875"/>
            <a:ext cx="5705700" cy="8820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 name="Google Shape;170;p12"/>
          <p:cNvSpPr txBox="1"/>
          <p:nvPr/>
        </p:nvSpPr>
        <p:spPr>
          <a:xfrm>
            <a:off x="774150" y="4122900"/>
            <a:ext cx="7836000" cy="7911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600"/>
              <a:buFont typeface="Arial"/>
              <a:buNone/>
            </a:pPr>
            <a:r>
              <a:rPr lang="en-US" sz="1500"/>
              <a:t>Your search results will appear. If there are multiple vocabularies provided, the results of the first one will be displayed by default with any context provided by the API. For other vocabularies, the number of hits will be listed after the vocabulary name.</a:t>
            </a:r>
            <a:endParaRPr b="0" i="0" sz="1500" u="none" cap="none" strike="noStrike">
              <a:solidFill>
                <a:srgbClr val="000000"/>
              </a:solidFill>
              <a:latin typeface="Arial"/>
              <a:ea typeface="Arial"/>
              <a:cs typeface="Arial"/>
              <a:sym typeface="Arial"/>
            </a:endParaRPr>
          </a:p>
        </p:txBody>
      </p:sp>
      <p:cxnSp>
        <p:nvCxnSpPr>
          <p:cNvPr id="171" name="Google Shape;171;p12"/>
          <p:cNvCxnSpPr/>
          <p:nvPr/>
        </p:nvCxnSpPr>
        <p:spPr>
          <a:xfrm rot="10800000">
            <a:off x="1173575" y="3966775"/>
            <a:ext cx="0" cy="1563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4"/>
          <p:cNvSpPr txBox="1"/>
          <p:nvPr>
            <p:ph type="title"/>
          </p:nvPr>
        </p:nvSpPr>
        <p:spPr>
          <a:xfrm>
            <a:off x="137425" y="1809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800"/>
              <a:buNone/>
            </a:pPr>
            <a:r>
              <a:t/>
            </a:r>
            <a:endParaRPr sz="3500"/>
          </a:p>
          <a:p>
            <a:pPr indent="0" lvl="0" marL="0" rtl="0" algn="l">
              <a:lnSpc>
                <a:spcPct val="90000"/>
              </a:lnSpc>
              <a:spcBef>
                <a:spcPts val="0"/>
              </a:spcBef>
              <a:spcAft>
                <a:spcPts val="0"/>
              </a:spcAft>
              <a:buClr>
                <a:schemeClr val="dk1"/>
              </a:buClr>
              <a:buSzPts val="800"/>
              <a:buFont typeface="Arial"/>
              <a:buNone/>
            </a:pPr>
            <a:r>
              <a:rPr lang="en-US" sz="3500"/>
              <a:t>Changing vocabularies</a:t>
            </a:r>
            <a:endParaRPr sz="3500"/>
          </a:p>
          <a:p>
            <a:pPr indent="0" lvl="0" marL="0" rtl="0" algn="l">
              <a:lnSpc>
                <a:spcPct val="90000"/>
              </a:lnSpc>
              <a:spcBef>
                <a:spcPts val="0"/>
              </a:spcBef>
              <a:spcAft>
                <a:spcPts val="0"/>
              </a:spcAft>
              <a:buClr>
                <a:schemeClr val="dk1"/>
              </a:buClr>
              <a:buSzPts val="1400"/>
              <a:buNone/>
            </a:pPr>
            <a:r>
              <a:t/>
            </a:r>
            <a:endParaRPr sz="3500"/>
          </a:p>
        </p:txBody>
      </p:sp>
      <p:sp>
        <p:nvSpPr>
          <p:cNvPr id="177" name="Google Shape;17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78" name="Google Shape;178;p14"/>
          <p:cNvSpPr txBox="1"/>
          <p:nvPr/>
        </p:nvSpPr>
        <p:spPr>
          <a:xfrm>
            <a:off x="940375" y="1423025"/>
            <a:ext cx="5967900" cy="7176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lang="en-US" sz="1500"/>
              <a:t>To display the search results of a vocabulary other than the default, click on its name. The search results for that vocabulary will display.</a:t>
            </a:r>
            <a:endParaRPr b="0" i="0" sz="1500" u="none" cap="none" strike="noStrike">
              <a:solidFill>
                <a:srgbClr val="000000"/>
              </a:solidFill>
              <a:latin typeface="Arial"/>
              <a:ea typeface="Arial"/>
              <a:cs typeface="Arial"/>
              <a:sym typeface="Arial"/>
            </a:endParaRPr>
          </a:p>
        </p:txBody>
      </p:sp>
      <p:grpSp>
        <p:nvGrpSpPr>
          <p:cNvPr id="179" name="Google Shape;179;p14"/>
          <p:cNvGrpSpPr/>
          <p:nvPr/>
        </p:nvGrpSpPr>
        <p:grpSpPr>
          <a:xfrm>
            <a:off x="940307" y="2140625"/>
            <a:ext cx="5968028" cy="2283324"/>
            <a:chOff x="269750" y="1805124"/>
            <a:chExt cx="5098700" cy="2088470"/>
          </a:xfrm>
        </p:grpSpPr>
        <p:pic>
          <p:nvPicPr>
            <p:cNvPr id="180" name="Google Shape;180;p14"/>
            <p:cNvPicPr preferRelativeResize="0"/>
            <p:nvPr/>
          </p:nvPicPr>
          <p:blipFill rotWithShape="1">
            <a:blip r:embed="rId3">
              <a:alphaModFix/>
            </a:blip>
            <a:srcRect b="0" l="0" r="0" t="3892"/>
            <a:stretch/>
          </p:blipFill>
          <p:spPr>
            <a:xfrm>
              <a:off x="269750" y="2085344"/>
              <a:ext cx="5098700" cy="1808250"/>
            </a:xfrm>
            <a:prstGeom prst="rect">
              <a:avLst/>
            </a:prstGeom>
            <a:noFill/>
            <a:ln cap="flat" cmpd="sng" w="9525">
              <a:solidFill>
                <a:schemeClr val="dk2"/>
              </a:solidFill>
              <a:prstDash val="solid"/>
              <a:round/>
              <a:headEnd len="sm" w="sm" type="none"/>
              <a:tailEnd len="sm" w="sm" type="none"/>
            </a:ln>
          </p:spPr>
        </p:pic>
        <p:sp>
          <p:nvSpPr>
            <p:cNvPr id="181" name="Google Shape;181;p14"/>
            <p:cNvSpPr/>
            <p:nvPr/>
          </p:nvSpPr>
          <p:spPr>
            <a:xfrm>
              <a:off x="2188202" y="3137946"/>
              <a:ext cx="1197900" cy="3570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2" name="Google Shape;182;p14"/>
            <p:cNvCxnSpPr>
              <a:stCxn id="178" idx="2"/>
              <a:endCxn id="181" idx="0"/>
            </p:cNvCxnSpPr>
            <p:nvPr/>
          </p:nvCxnSpPr>
          <p:spPr>
            <a:xfrm flipH="1">
              <a:off x="2787003" y="1805124"/>
              <a:ext cx="32100" cy="1332900"/>
            </a:xfrm>
            <a:prstGeom prst="straightConnector1">
              <a:avLst/>
            </a:prstGeom>
            <a:noFill/>
            <a:ln cap="flat" cmpd="sng" w="19050">
              <a:solidFill>
                <a:srgbClr val="FF0000"/>
              </a:solidFill>
              <a:prstDash val="solid"/>
              <a:round/>
              <a:headEnd len="sm" w="sm" type="none"/>
              <a:tailEnd len="med" w="med" type="triangle"/>
            </a:ln>
          </p:spPr>
        </p:cxnSp>
        <p:sp>
          <p:nvSpPr>
            <p:cNvPr id="183" name="Google Shape;183;p14"/>
            <p:cNvSpPr/>
            <p:nvPr/>
          </p:nvSpPr>
          <p:spPr>
            <a:xfrm>
              <a:off x="318664" y="3552195"/>
              <a:ext cx="737700" cy="2022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4" name="Google Shape;184;p14"/>
            <p:cNvCxnSpPr>
              <a:stCxn id="181" idx="1"/>
              <a:endCxn id="183" idx="3"/>
            </p:cNvCxnSpPr>
            <p:nvPr/>
          </p:nvCxnSpPr>
          <p:spPr>
            <a:xfrm flipH="1">
              <a:off x="1056302" y="3316446"/>
              <a:ext cx="1131900" cy="336900"/>
            </a:xfrm>
            <a:prstGeom prst="straightConnector1">
              <a:avLst/>
            </a:prstGeom>
            <a:noFill/>
            <a:ln cap="flat" cmpd="sng" w="19050">
              <a:solidFill>
                <a:srgbClr val="FF0000"/>
              </a:solidFill>
              <a:prstDash val="solid"/>
              <a:round/>
              <a:headEnd len="sm" w="sm" type="none"/>
              <a:tailEnd len="med" w="med" type="triangle"/>
            </a:ln>
          </p:spPr>
        </p:cxn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13"/>
          <p:cNvPicPr preferRelativeResize="0"/>
          <p:nvPr/>
        </p:nvPicPr>
        <p:blipFill>
          <a:blip r:embed="rId3">
            <a:alphaModFix/>
          </a:blip>
          <a:stretch>
            <a:fillRect/>
          </a:stretch>
        </p:blipFill>
        <p:spPr>
          <a:xfrm>
            <a:off x="457200" y="1139625"/>
            <a:ext cx="7839274" cy="2864249"/>
          </a:xfrm>
          <a:prstGeom prst="rect">
            <a:avLst/>
          </a:prstGeom>
          <a:noFill/>
          <a:ln>
            <a:noFill/>
          </a:ln>
        </p:spPr>
      </p:pic>
      <p:sp>
        <p:nvSpPr>
          <p:cNvPr id="190" name="Google Shape;190;p13"/>
          <p:cNvSpPr txBox="1"/>
          <p:nvPr>
            <p:ph type="title"/>
          </p:nvPr>
        </p:nvSpPr>
        <p:spPr>
          <a:xfrm>
            <a:off x="457200" y="404588"/>
            <a:ext cx="8229600" cy="822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rPr lang="en-US"/>
              <a:t>Diacritics and character sets</a:t>
            </a:r>
            <a:endParaRPr sz="3600"/>
          </a:p>
        </p:txBody>
      </p:sp>
      <p:sp>
        <p:nvSpPr>
          <p:cNvPr id="191" name="Google Shape;19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192" name="Google Shape;192;p13"/>
          <p:cNvSpPr txBox="1"/>
          <p:nvPr/>
        </p:nvSpPr>
        <p:spPr>
          <a:xfrm>
            <a:off x="414900" y="4233925"/>
            <a:ext cx="4608900" cy="8229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90000"/>
              </a:lnSpc>
              <a:spcBef>
                <a:spcPts val="400"/>
              </a:spcBef>
              <a:spcAft>
                <a:spcPts val="0"/>
              </a:spcAft>
              <a:buClr>
                <a:srgbClr val="000000"/>
              </a:buClr>
              <a:buSzPts val="1500"/>
              <a:buFont typeface="Arial"/>
              <a:buNone/>
            </a:pPr>
            <a:r>
              <a:rPr b="0" i="0" lang="en-US" sz="1500" u="none" cap="none" strike="noStrike">
                <a:solidFill>
                  <a:srgbClr val="000000"/>
                </a:solidFill>
                <a:highlight>
                  <a:schemeClr val="lt1"/>
                </a:highlight>
                <a:latin typeface="Arial"/>
                <a:ea typeface="Arial"/>
                <a:cs typeface="Arial"/>
                <a:sym typeface="Arial"/>
              </a:rPr>
              <a:t>Just like in literal fields, you can click the “</a:t>
            </a:r>
            <a:r>
              <a:rPr b="1" i="0" lang="en-US" sz="1500" u="none" cap="none" strike="noStrike">
                <a:solidFill>
                  <a:srgbClr val="000000"/>
                </a:solidFill>
                <a:highlight>
                  <a:schemeClr val="lt1"/>
                </a:highlight>
                <a:latin typeface="Arial"/>
                <a:ea typeface="Arial"/>
                <a:cs typeface="Arial"/>
                <a:sym typeface="Arial"/>
              </a:rPr>
              <a:t>ä</a:t>
            </a:r>
            <a:r>
              <a:rPr b="0" i="0" lang="en-US" sz="1500" u="none" cap="none" strike="noStrike">
                <a:solidFill>
                  <a:srgbClr val="000000"/>
                </a:solidFill>
                <a:highlight>
                  <a:schemeClr val="lt1"/>
                </a:highlight>
                <a:latin typeface="Arial"/>
                <a:ea typeface="Arial"/>
                <a:cs typeface="Arial"/>
                <a:sym typeface="Arial"/>
              </a:rPr>
              <a:t>” button to open a virtual keyboard for inputting characters from a number of different character sets.</a:t>
            </a:r>
            <a:endParaRPr b="0" i="0" sz="1500" u="none" cap="none" strike="noStrike">
              <a:solidFill>
                <a:srgbClr val="000000"/>
              </a:solidFill>
              <a:highlight>
                <a:schemeClr val="lt1"/>
              </a:highlight>
              <a:latin typeface="Arial"/>
              <a:ea typeface="Arial"/>
              <a:cs typeface="Arial"/>
              <a:sym typeface="Arial"/>
            </a:endParaRPr>
          </a:p>
          <a:p>
            <a:pPr indent="0" lvl="0" marL="0" marR="0" rtl="0" algn="l">
              <a:lnSpc>
                <a:spcPct val="90000"/>
              </a:lnSpc>
              <a:spcBef>
                <a:spcPts val="800"/>
              </a:spcBef>
              <a:spcAft>
                <a:spcPts val="800"/>
              </a:spcAft>
              <a:buClr>
                <a:srgbClr val="000000"/>
              </a:buClr>
              <a:buSzPts val="1500"/>
              <a:buFont typeface="Arial"/>
              <a:buNone/>
            </a:pPr>
            <a:r>
              <a:t/>
            </a:r>
            <a:endParaRPr b="0" i="0" sz="1500" u="none" cap="none" strike="noStrike">
              <a:solidFill>
                <a:srgbClr val="000000"/>
              </a:solidFill>
              <a:highlight>
                <a:schemeClr val="lt1"/>
              </a:highlight>
              <a:latin typeface="Arial"/>
              <a:ea typeface="Arial"/>
              <a:cs typeface="Arial"/>
              <a:sym typeface="Arial"/>
            </a:endParaRPr>
          </a:p>
        </p:txBody>
      </p:sp>
      <p:cxnSp>
        <p:nvCxnSpPr>
          <p:cNvPr id="193" name="Google Shape;193;p13"/>
          <p:cNvCxnSpPr>
            <a:stCxn id="192" idx="0"/>
            <a:endCxn id="194" idx="2"/>
          </p:cNvCxnSpPr>
          <p:nvPr/>
        </p:nvCxnSpPr>
        <p:spPr>
          <a:xfrm flipH="1" rot="10800000">
            <a:off x="2719350" y="1342225"/>
            <a:ext cx="4485000" cy="2891700"/>
          </a:xfrm>
          <a:prstGeom prst="straightConnector1">
            <a:avLst/>
          </a:prstGeom>
          <a:noFill/>
          <a:ln cap="flat" cmpd="sng" w="19050">
            <a:solidFill>
              <a:srgbClr val="FF0000"/>
            </a:solidFill>
            <a:prstDash val="solid"/>
            <a:round/>
            <a:headEnd len="sm" w="sm" type="none"/>
            <a:tailEnd len="med" w="med" type="triangle"/>
          </a:ln>
        </p:spPr>
      </p:cxnSp>
      <p:sp>
        <p:nvSpPr>
          <p:cNvPr id="194" name="Google Shape;194;p13"/>
          <p:cNvSpPr/>
          <p:nvPr/>
        </p:nvSpPr>
        <p:spPr>
          <a:xfrm>
            <a:off x="7204350" y="1183200"/>
            <a:ext cx="441900" cy="3183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2c97e81f8ed_0_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Viewing the Full Record</a:t>
            </a:r>
            <a:endParaRPr/>
          </a:p>
        </p:txBody>
      </p:sp>
      <p:sp>
        <p:nvSpPr>
          <p:cNvPr id="200" name="Google Shape;200;g2c97e81f8ed_0_43"/>
          <p:cNvSpPr txBox="1"/>
          <p:nvPr>
            <p:ph idx="1" type="body"/>
          </p:nvPr>
        </p:nvSpPr>
        <p:spPr>
          <a:xfrm>
            <a:off x="311700" y="1152475"/>
            <a:ext cx="8520600" cy="9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When you click on the external link icon, the record for the term is displayed in a new browser tab. </a:t>
            </a:r>
            <a:endParaRPr/>
          </a:p>
        </p:txBody>
      </p:sp>
      <p:sp>
        <p:nvSpPr>
          <p:cNvPr id="201" name="Google Shape;201;g2c97e81f8ed_0_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pic>
        <p:nvPicPr>
          <p:cNvPr id="202" name="Google Shape;202;g2c97e81f8ed_0_43"/>
          <p:cNvPicPr preferRelativeResize="0"/>
          <p:nvPr/>
        </p:nvPicPr>
        <p:blipFill>
          <a:blip r:embed="rId3">
            <a:alphaModFix/>
          </a:blip>
          <a:stretch>
            <a:fillRect/>
          </a:stretch>
        </p:blipFill>
        <p:spPr>
          <a:xfrm>
            <a:off x="401750" y="2094175"/>
            <a:ext cx="4290380" cy="296264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17"/>
          <p:cNvPicPr preferRelativeResize="0"/>
          <p:nvPr/>
        </p:nvPicPr>
        <p:blipFill>
          <a:blip r:embed="rId3">
            <a:alphaModFix/>
          </a:blip>
          <a:stretch>
            <a:fillRect/>
          </a:stretch>
        </p:blipFill>
        <p:spPr>
          <a:xfrm>
            <a:off x="518250" y="1367075"/>
            <a:ext cx="7401151" cy="1456275"/>
          </a:xfrm>
          <a:prstGeom prst="rect">
            <a:avLst/>
          </a:prstGeom>
          <a:noFill/>
          <a:ln cap="flat" cmpd="sng" w="9525">
            <a:solidFill>
              <a:schemeClr val="dk2"/>
            </a:solidFill>
            <a:prstDash val="solid"/>
            <a:round/>
            <a:headEnd len="sm" w="sm" type="none"/>
            <a:tailEnd len="sm" w="sm" type="none"/>
          </a:ln>
        </p:spPr>
      </p:pic>
      <p:sp>
        <p:nvSpPr>
          <p:cNvPr id="208" name="Google Shape;208;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Editing your selection</a:t>
            </a:r>
            <a:endParaRPr/>
          </a:p>
        </p:txBody>
      </p:sp>
      <p:sp>
        <p:nvSpPr>
          <p:cNvPr id="209" name="Google Shape;20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sz="1300">
                <a:solidFill>
                  <a:schemeClr val="dk2"/>
                </a:solidFill>
                <a:latin typeface="Arial"/>
                <a:ea typeface="Arial"/>
                <a:cs typeface="Arial"/>
                <a:sym typeface="Arial"/>
              </a:rPr>
              <a:t>‹#›</a:t>
            </a:fld>
            <a:endParaRPr sz="1300">
              <a:solidFill>
                <a:schemeClr val="dk2"/>
              </a:solidFill>
              <a:latin typeface="Arial"/>
              <a:ea typeface="Arial"/>
              <a:cs typeface="Arial"/>
              <a:sym typeface="Arial"/>
            </a:endParaRPr>
          </a:p>
        </p:txBody>
      </p:sp>
      <p:sp>
        <p:nvSpPr>
          <p:cNvPr id="210" name="Google Shape;210;p17"/>
          <p:cNvSpPr txBox="1"/>
          <p:nvPr/>
        </p:nvSpPr>
        <p:spPr>
          <a:xfrm>
            <a:off x="518250" y="3417550"/>
            <a:ext cx="6087300" cy="6762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To edit your selection, click the trash can icon to remove it, and then do another lookup.</a:t>
            </a:r>
            <a:endParaRPr sz="1600"/>
          </a:p>
        </p:txBody>
      </p:sp>
      <p:sp>
        <p:nvSpPr>
          <p:cNvPr id="211" name="Google Shape;211;p17"/>
          <p:cNvSpPr/>
          <p:nvPr/>
        </p:nvSpPr>
        <p:spPr>
          <a:xfrm>
            <a:off x="7387500" y="1976138"/>
            <a:ext cx="380100" cy="2922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12" name="Google Shape;212;p17"/>
          <p:cNvCxnSpPr>
            <a:stCxn id="210" idx="0"/>
            <a:endCxn id="211" idx="2"/>
          </p:cNvCxnSpPr>
          <p:nvPr/>
        </p:nvCxnSpPr>
        <p:spPr>
          <a:xfrm flipH="1" rot="10800000">
            <a:off x="3561900" y="2122150"/>
            <a:ext cx="3825600" cy="12954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16"/>
          <p:cNvPicPr preferRelativeResize="0"/>
          <p:nvPr/>
        </p:nvPicPr>
        <p:blipFill>
          <a:blip r:embed="rId3">
            <a:alphaModFix/>
          </a:blip>
          <a:stretch>
            <a:fillRect/>
          </a:stretch>
        </p:blipFill>
        <p:spPr>
          <a:xfrm>
            <a:off x="141800" y="2122249"/>
            <a:ext cx="7343701" cy="1483750"/>
          </a:xfrm>
          <a:prstGeom prst="rect">
            <a:avLst/>
          </a:prstGeom>
          <a:noFill/>
          <a:ln cap="flat" cmpd="sng" w="9525">
            <a:solidFill>
              <a:schemeClr val="dk2"/>
            </a:solidFill>
            <a:prstDash val="solid"/>
            <a:round/>
            <a:headEnd len="sm" w="sm" type="none"/>
            <a:tailEnd len="sm" w="sm" type="none"/>
          </a:ln>
        </p:spPr>
      </p:pic>
      <p:sp>
        <p:nvSpPr>
          <p:cNvPr id="218" name="Google Shape;218;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US"/>
              <a:t>Selecting a result</a:t>
            </a:r>
            <a:endParaRPr/>
          </a:p>
        </p:txBody>
      </p:sp>
      <p:sp>
        <p:nvSpPr>
          <p:cNvPr id="219" name="Google Shape;219;p16"/>
          <p:cNvSpPr txBox="1"/>
          <p:nvPr>
            <p:ph idx="1" type="body"/>
          </p:nvPr>
        </p:nvSpPr>
        <p:spPr>
          <a:xfrm>
            <a:off x="-49050" y="1214050"/>
            <a:ext cx="9242100" cy="1029900"/>
          </a:xfrm>
          <a:prstGeom prst="rect">
            <a:avLst/>
          </a:prstGeom>
          <a:noFill/>
          <a:ln>
            <a:noFill/>
          </a:ln>
        </p:spPr>
        <p:txBody>
          <a:bodyPr anchorCtr="0" anchor="t" bIns="91425" lIns="91425" spcFirstLastPara="1" rIns="91425" wrap="square" tIns="91425">
            <a:noAutofit/>
          </a:bodyPr>
          <a:lstStyle/>
          <a:p>
            <a:pPr indent="-292100" lvl="0" marL="342900" rtl="0" algn="l">
              <a:lnSpc>
                <a:spcPct val="100000"/>
              </a:lnSpc>
              <a:spcBef>
                <a:spcPts val="400"/>
              </a:spcBef>
              <a:spcAft>
                <a:spcPts val="0"/>
              </a:spcAft>
              <a:buClr>
                <a:schemeClr val="dk1"/>
              </a:buClr>
              <a:buSzPts val="2000"/>
              <a:buChar char="●"/>
            </a:pPr>
            <a:r>
              <a:rPr lang="en-US" sz="2000">
                <a:solidFill>
                  <a:schemeClr val="dk1"/>
                </a:solidFill>
              </a:rPr>
              <a:t>Click on your desired result to select it.</a:t>
            </a:r>
            <a:endParaRPr sz="2000">
              <a:solidFill>
                <a:schemeClr val="dk1"/>
              </a:solidFill>
            </a:endParaRPr>
          </a:p>
          <a:p>
            <a:pPr indent="-292100" lvl="0" marL="342900" rtl="0" algn="l">
              <a:lnSpc>
                <a:spcPct val="100000"/>
              </a:lnSpc>
              <a:spcBef>
                <a:spcPts val="0"/>
              </a:spcBef>
              <a:spcAft>
                <a:spcPts val="0"/>
              </a:spcAft>
              <a:buClr>
                <a:schemeClr val="dk1"/>
              </a:buClr>
              <a:buSzPts val="2000"/>
              <a:buChar char="●"/>
            </a:pPr>
            <a:r>
              <a:rPr lang="en-US" sz="2000">
                <a:solidFill>
                  <a:schemeClr val="dk1"/>
                </a:solidFill>
              </a:rPr>
              <a:t>The URI and label are now displayed in place of the lookup box.</a:t>
            </a:r>
            <a:endParaRPr sz="2000">
              <a:solidFill>
                <a:schemeClr val="dk1"/>
              </a:solidFill>
            </a:endParaRPr>
          </a:p>
          <a:p>
            <a:pPr indent="0" lvl="0" marL="0" rtl="0" algn="l">
              <a:lnSpc>
                <a:spcPct val="100000"/>
              </a:lnSpc>
              <a:spcBef>
                <a:spcPts val="1600"/>
              </a:spcBef>
              <a:spcAft>
                <a:spcPts val="1600"/>
              </a:spcAft>
              <a:buSzPts val="2300"/>
              <a:buNone/>
            </a:pPr>
            <a:r>
              <a:t/>
            </a:r>
            <a:endParaRPr/>
          </a:p>
        </p:txBody>
      </p:sp>
      <p:sp>
        <p:nvSpPr>
          <p:cNvPr id="220" name="Google Shape;220;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21" name="Google Shape;221;p16"/>
          <p:cNvSpPr txBox="1"/>
          <p:nvPr/>
        </p:nvSpPr>
        <p:spPr>
          <a:xfrm>
            <a:off x="185000" y="4043075"/>
            <a:ext cx="7300500" cy="5490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600"/>
              <a:buFont typeface="Arial"/>
              <a:buNone/>
            </a:pPr>
            <a:r>
              <a:rPr b="0" i="0" lang="en-US" u="none" cap="none" strike="noStrike">
                <a:solidFill>
                  <a:srgbClr val="000000"/>
                </a:solidFill>
                <a:latin typeface="Arial"/>
                <a:ea typeface="Arial"/>
                <a:cs typeface="Arial"/>
                <a:sym typeface="Arial"/>
              </a:rPr>
              <a:t>The “</a:t>
            </a:r>
            <a:r>
              <a:rPr lang="en-US"/>
              <a:t>external link</a:t>
            </a:r>
            <a:r>
              <a:rPr b="0" i="0" lang="en-US" u="none" cap="none" strike="noStrike">
                <a:solidFill>
                  <a:srgbClr val="000000"/>
                </a:solidFill>
                <a:latin typeface="Arial"/>
                <a:ea typeface="Arial"/>
                <a:cs typeface="Arial"/>
                <a:sym typeface="Arial"/>
              </a:rPr>
              <a:t>” icon is a link to the URI represented by the label. From here, you can </a:t>
            </a:r>
            <a:r>
              <a:rPr lang="en-US"/>
              <a:t>go to the full record for the term you have chosen.</a:t>
            </a:r>
            <a:endParaRPr b="0" i="0" u="none" cap="none" strike="noStrike">
              <a:solidFill>
                <a:srgbClr val="000000"/>
              </a:solidFill>
              <a:latin typeface="Arial"/>
              <a:ea typeface="Arial"/>
              <a:cs typeface="Arial"/>
              <a:sym typeface="Arial"/>
            </a:endParaRPr>
          </a:p>
        </p:txBody>
      </p:sp>
      <p:sp>
        <p:nvSpPr>
          <p:cNvPr id="222" name="Google Shape;222;p16"/>
          <p:cNvSpPr/>
          <p:nvPr/>
        </p:nvSpPr>
        <p:spPr>
          <a:xfrm>
            <a:off x="6750925" y="2760813"/>
            <a:ext cx="380100" cy="2922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3" name="Google Shape;223;p16"/>
          <p:cNvCxnSpPr>
            <a:stCxn id="221" idx="0"/>
            <a:endCxn id="222" idx="2"/>
          </p:cNvCxnSpPr>
          <p:nvPr/>
        </p:nvCxnSpPr>
        <p:spPr>
          <a:xfrm flipH="1" rot="10800000">
            <a:off x="3835250" y="2906975"/>
            <a:ext cx="2915700" cy="11361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8"/>
          <p:cNvSpPr txBox="1"/>
          <p:nvPr>
            <p:ph type="title"/>
          </p:nvPr>
        </p:nvSpPr>
        <p:spPr>
          <a:xfrm>
            <a:off x="283025" y="294175"/>
            <a:ext cx="79782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Repeatable lookups</a:t>
            </a:r>
            <a:endParaRPr/>
          </a:p>
        </p:txBody>
      </p:sp>
      <p:sp>
        <p:nvSpPr>
          <p:cNvPr id="229" name="Google Shape;229;p18"/>
          <p:cNvSpPr txBox="1"/>
          <p:nvPr>
            <p:ph idx="1" type="body"/>
          </p:nvPr>
        </p:nvSpPr>
        <p:spPr>
          <a:xfrm>
            <a:off x="283025" y="1165921"/>
            <a:ext cx="7886700" cy="12759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SzPts val="2300"/>
              <a:buNone/>
            </a:pPr>
            <a:r>
              <a:rPr lang="en-US" sz="2000">
                <a:solidFill>
                  <a:schemeClr val="dk1"/>
                </a:solidFill>
              </a:rPr>
              <a:t>You can do multiple searches and select multiple values in repeatable lookup fields. After selecting a value, click the “</a:t>
            </a:r>
            <a:r>
              <a:rPr b="1" lang="en-US" sz="2000">
                <a:solidFill>
                  <a:schemeClr val="dk1"/>
                </a:solidFill>
              </a:rPr>
              <a:t>+Add another…</a:t>
            </a:r>
            <a:r>
              <a:rPr lang="en-US" sz="2000">
                <a:solidFill>
                  <a:schemeClr val="dk1"/>
                </a:solidFill>
              </a:rPr>
              <a:t>” button to do another lookup and choose your next value.</a:t>
            </a:r>
            <a:endParaRPr sz="2000">
              <a:solidFill>
                <a:schemeClr val="dk1"/>
              </a:solidFill>
            </a:endParaRPr>
          </a:p>
          <a:p>
            <a:pPr indent="0" lvl="0" marL="0" rtl="0" algn="l">
              <a:lnSpc>
                <a:spcPct val="100000"/>
              </a:lnSpc>
              <a:spcBef>
                <a:spcPts val="800"/>
              </a:spcBef>
              <a:spcAft>
                <a:spcPts val="0"/>
              </a:spcAft>
              <a:buSzPts val="2300"/>
              <a:buNone/>
            </a:pPr>
            <a:r>
              <a:t/>
            </a:r>
            <a:endParaRPr>
              <a:solidFill>
                <a:schemeClr val="dk1"/>
              </a:solidFill>
            </a:endParaRPr>
          </a:p>
          <a:p>
            <a:pPr indent="0" lvl="0" marL="0" rtl="0" algn="l">
              <a:lnSpc>
                <a:spcPct val="100000"/>
              </a:lnSpc>
              <a:spcBef>
                <a:spcPts val="800"/>
              </a:spcBef>
              <a:spcAft>
                <a:spcPts val="0"/>
              </a:spcAft>
              <a:buClr>
                <a:schemeClr val="dk1"/>
              </a:buClr>
              <a:buSzPts val="1100"/>
              <a:buFont typeface="Arial"/>
              <a:buNone/>
            </a:pPr>
            <a:r>
              <a:t/>
            </a:r>
            <a:endParaRPr>
              <a:solidFill>
                <a:schemeClr val="dk1"/>
              </a:solidFill>
            </a:endParaRPr>
          </a:p>
        </p:txBody>
      </p:sp>
      <p:sp>
        <p:nvSpPr>
          <p:cNvPr id="230" name="Google Shape;23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231" name="Google Shape;231;p18"/>
          <p:cNvPicPr preferRelativeResize="0"/>
          <p:nvPr/>
        </p:nvPicPr>
        <p:blipFill>
          <a:blip r:embed="rId3">
            <a:alphaModFix/>
          </a:blip>
          <a:stretch>
            <a:fillRect/>
          </a:stretch>
        </p:blipFill>
        <p:spPr>
          <a:xfrm>
            <a:off x="444900" y="2398700"/>
            <a:ext cx="8614674" cy="1695050"/>
          </a:xfrm>
          <a:prstGeom prst="rect">
            <a:avLst/>
          </a:prstGeom>
          <a:noFill/>
          <a:ln cap="flat" cmpd="sng" w="9525">
            <a:solidFill>
              <a:schemeClr val="dk2"/>
            </a:solidFill>
            <a:prstDash val="solid"/>
            <a:round/>
            <a:headEnd len="sm" w="sm" type="none"/>
            <a:tailEnd len="sm" w="sm" type="none"/>
          </a:ln>
        </p:spPr>
      </p:pic>
      <p:sp>
        <p:nvSpPr>
          <p:cNvPr id="232" name="Google Shape;232;p18"/>
          <p:cNvSpPr/>
          <p:nvPr/>
        </p:nvSpPr>
        <p:spPr>
          <a:xfrm>
            <a:off x="488975" y="3722150"/>
            <a:ext cx="1823700" cy="4596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Non-repeatable fields</a:t>
            </a:r>
            <a:endParaRPr/>
          </a:p>
        </p:txBody>
      </p:sp>
      <p:sp>
        <p:nvSpPr>
          <p:cNvPr id="238" name="Google Shape;238;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9" name="Google Shape;239;p9"/>
          <p:cNvSpPr txBox="1"/>
          <p:nvPr/>
        </p:nvSpPr>
        <p:spPr>
          <a:xfrm>
            <a:off x="508050" y="1333050"/>
            <a:ext cx="8007300" cy="6876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90000"/>
              </a:lnSpc>
              <a:spcBef>
                <a:spcPts val="400"/>
              </a:spcBef>
              <a:spcAft>
                <a:spcPts val="800"/>
              </a:spcAft>
              <a:buClr>
                <a:srgbClr val="000000"/>
              </a:buClr>
              <a:buSzPts val="1100"/>
              <a:buFont typeface="Arial"/>
              <a:buNone/>
            </a:pPr>
            <a:r>
              <a:rPr lang="en-US" sz="1700">
                <a:highlight>
                  <a:srgbClr val="FFFFFF"/>
                </a:highlight>
              </a:rPr>
              <a:t>In </a:t>
            </a:r>
            <a:r>
              <a:rPr b="0" i="0" lang="en-US" sz="1700" u="none" cap="none" strike="noStrike">
                <a:solidFill>
                  <a:srgbClr val="000000"/>
                </a:solidFill>
                <a:highlight>
                  <a:srgbClr val="FFFFFF"/>
                </a:highlight>
                <a:latin typeface="Arial"/>
                <a:ea typeface="Arial"/>
                <a:cs typeface="Arial"/>
                <a:sym typeface="Arial"/>
              </a:rPr>
              <a:t>the </a:t>
            </a:r>
            <a:r>
              <a:rPr b="1" i="0" lang="en-US" sz="1700" u="none" cap="none" strike="noStrike">
                <a:solidFill>
                  <a:srgbClr val="000000"/>
                </a:solidFill>
                <a:highlight>
                  <a:srgbClr val="FFFFFF"/>
                </a:highlight>
                <a:latin typeface="Arial"/>
                <a:ea typeface="Arial"/>
                <a:cs typeface="Arial"/>
                <a:sym typeface="Arial"/>
              </a:rPr>
              <a:t>Encoding level </a:t>
            </a:r>
            <a:r>
              <a:rPr b="0" i="0" lang="en-US" sz="1700" u="none" cap="none" strike="noStrike">
                <a:solidFill>
                  <a:srgbClr val="000000"/>
                </a:solidFill>
                <a:highlight>
                  <a:srgbClr val="FFFFFF"/>
                </a:highlight>
                <a:latin typeface="Arial"/>
                <a:ea typeface="Arial"/>
                <a:cs typeface="Arial"/>
                <a:sym typeface="Arial"/>
              </a:rPr>
              <a:t>field, </a:t>
            </a:r>
            <a:r>
              <a:rPr lang="en-US" sz="1700">
                <a:highlight>
                  <a:srgbClr val="FFFFFF"/>
                </a:highlight>
              </a:rPr>
              <a:t>note the lack of a </a:t>
            </a:r>
            <a:r>
              <a:rPr lang="en-US" sz="1700">
                <a:solidFill>
                  <a:schemeClr val="dk1"/>
                </a:solidFill>
              </a:rPr>
              <a:t>“</a:t>
            </a:r>
            <a:r>
              <a:rPr b="1" lang="en-US" sz="1700">
                <a:solidFill>
                  <a:schemeClr val="dk1"/>
                </a:solidFill>
              </a:rPr>
              <a:t>+Add another…</a:t>
            </a:r>
            <a:r>
              <a:rPr lang="en-US" sz="1700">
                <a:solidFill>
                  <a:schemeClr val="dk1"/>
                </a:solidFill>
              </a:rPr>
              <a:t>” button. </a:t>
            </a:r>
            <a:r>
              <a:rPr b="0" i="0" lang="en-US" sz="1700" u="none" cap="none" strike="noStrike">
                <a:solidFill>
                  <a:schemeClr val="dk1"/>
                </a:solidFill>
                <a:highlight>
                  <a:schemeClr val="lt1"/>
                </a:highlight>
                <a:latin typeface="Arial"/>
                <a:ea typeface="Arial"/>
                <a:cs typeface="Arial"/>
                <a:sym typeface="Arial"/>
              </a:rPr>
              <a:t>This means only one value is allowed in the </a:t>
            </a:r>
            <a:r>
              <a:rPr b="1" i="0" lang="en-US" sz="1700" u="none" cap="none" strike="noStrike">
                <a:solidFill>
                  <a:schemeClr val="dk1"/>
                </a:solidFill>
                <a:highlight>
                  <a:schemeClr val="lt1"/>
                </a:highlight>
                <a:latin typeface="Arial"/>
                <a:ea typeface="Arial"/>
                <a:cs typeface="Arial"/>
                <a:sym typeface="Arial"/>
              </a:rPr>
              <a:t>Encoding level </a:t>
            </a:r>
            <a:r>
              <a:rPr b="0" i="0" lang="en-US" sz="1700" u="none" cap="none" strike="noStrike">
                <a:solidFill>
                  <a:schemeClr val="dk1"/>
                </a:solidFill>
                <a:highlight>
                  <a:schemeClr val="lt1"/>
                </a:highlight>
                <a:latin typeface="Arial"/>
                <a:ea typeface="Arial"/>
                <a:cs typeface="Arial"/>
                <a:sym typeface="Arial"/>
              </a:rPr>
              <a:t>field.</a:t>
            </a:r>
            <a:endParaRPr b="0" i="0" sz="1700" u="none" cap="none" strike="noStrike">
              <a:solidFill>
                <a:srgbClr val="000000"/>
              </a:solidFill>
              <a:highlight>
                <a:srgbClr val="FFFFFF"/>
              </a:highlight>
              <a:latin typeface="Arial"/>
              <a:ea typeface="Arial"/>
              <a:cs typeface="Arial"/>
              <a:sym typeface="Arial"/>
            </a:endParaRPr>
          </a:p>
        </p:txBody>
      </p:sp>
      <p:pic>
        <p:nvPicPr>
          <p:cNvPr id="240" name="Google Shape;240;p9"/>
          <p:cNvPicPr preferRelativeResize="0"/>
          <p:nvPr/>
        </p:nvPicPr>
        <p:blipFill>
          <a:blip r:embed="rId3">
            <a:alphaModFix/>
          </a:blip>
          <a:stretch>
            <a:fillRect/>
          </a:stretch>
        </p:blipFill>
        <p:spPr>
          <a:xfrm>
            <a:off x="508051" y="2226877"/>
            <a:ext cx="8007300" cy="1628520"/>
          </a:xfrm>
          <a:prstGeom prst="rect">
            <a:avLst/>
          </a:prstGeom>
          <a:noFill/>
          <a:ln cap="flat" cmpd="sng" w="9525">
            <a:solidFill>
              <a:schemeClr val="dk2"/>
            </a:solidFill>
            <a:prstDash val="solid"/>
            <a:round/>
            <a:headEnd len="sm" w="sm" type="none"/>
            <a:tailEnd len="sm" w="sm" type="none"/>
          </a:ln>
        </p:spPr>
      </p:pic>
      <p:sp>
        <p:nvSpPr>
          <p:cNvPr id="241" name="Google Shape;241;p9"/>
          <p:cNvSpPr/>
          <p:nvPr/>
        </p:nvSpPr>
        <p:spPr>
          <a:xfrm>
            <a:off x="412350" y="3572925"/>
            <a:ext cx="2371800" cy="3936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1400"/>
              <a:buNone/>
            </a:pPr>
            <a:r>
              <a:t/>
            </a:r>
            <a:endParaRPr sz="3600"/>
          </a:p>
          <a:p>
            <a:pPr indent="0" lvl="0" marL="0" rtl="0" algn="l">
              <a:lnSpc>
                <a:spcPct val="90000"/>
              </a:lnSpc>
              <a:spcBef>
                <a:spcPts val="0"/>
              </a:spcBef>
              <a:spcAft>
                <a:spcPts val="0"/>
              </a:spcAft>
              <a:buClr>
                <a:schemeClr val="dk1"/>
              </a:buClr>
              <a:buSzPts val="1400"/>
              <a:buNone/>
            </a:pPr>
            <a:r>
              <a:rPr lang="en-US"/>
              <a:t>Default values</a:t>
            </a:r>
            <a:endParaRPr sz="3600">
              <a:solidFill>
                <a:srgbClr val="FF0000"/>
              </a:solidFill>
            </a:endParaRPr>
          </a:p>
          <a:p>
            <a:pPr indent="0" lvl="0" marL="0" rtl="0" algn="l">
              <a:lnSpc>
                <a:spcPct val="90000"/>
              </a:lnSpc>
              <a:spcBef>
                <a:spcPts val="0"/>
              </a:spcBef>
              <a:spcAft>
                <a:spcPts val="0"/>
              </a:spcAft>
              <a:buClr>
                <a:schemeClr val="dk1"/>
              </a:buClr>
              <a:buSzPts val="1400"/>
              <a:buNone/>
            </a:pPr>
            <a:r>
              <a:t/>
            </a:r>
            <a:endParaRPr sz="3600"/>
          </a:p>
        </p:txBody>
      </p:sp>
      <p:sp>
        <p:nvSpPr>
          <p:cNvPr id="247" name="Google Shape;247;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8" name="Google Shape;248;p10"/>
          <p:cNvSpPr txBox="1"/>
          <p:nvPr>
            <p:ph idx="4294967295" type="body"/>
          </p:nvPr>
        </p:nvSpPr>
        <p:spPr>
          <a:xfrm>
            <a:off x="408625" y="1132250"/>
            <a:ext cx="8423700" cy="1697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254000" lvl="0" marL="342900" rtl="0" algn="l">
              <a:lnSpc>
                <a:spcPct val="100000"/>
              </a:lnSpc>
              <a:spcBef>
                <a:spcPts val="400"/>
              </a:spcBef>
              <a:spcAft>
                <a:spcPts val="0"/>
              </a:spcAft>
              <a:buClr>
                <a:srgbClr val="000000"/>
              </a:buClr>
              <a:buSzPts val="1400"/>
              <a:buChar char="●"/>
            </a:pPr>
            <a:r>
              <a:rPr lang="en-US" sz="1900">
                <a:solidFill>
                  <a:srgbClr val="000000"/>
                </a:solidFill>
              </a:rPr>
              <a:t>Some fields are</a:t>
            </a:r>
            <a:r>
              <a:rPr lang="en-US" sz="1900"/>
              <a:t> </a:t>
            </a:r>
            <a:r>
              <a:rPr lang="en-US" sz="1900">
                <a:solidFill>
                  <a:srgbClr val="000000"/>
                </a:solidFill>
              </a:rPr>
              <a:t>pre-populated with a default term.</a:t>
            </a:r>
            <a:endParaRPr sz="1900">
              <a:solidFill>
                <a:srgbClr val="000000"/>
              </a:solidFill>
            </a:endParaRPr>
          </a:p>
          <a:p>
            <a:pPr indent="-254000" lvl="0" marL="342900" rtl="0" algn="l">
              <a:lnSpc>
                <a:spcPct val="100000"/>
              </a:lnSpc>
              <a:spcBef>
                <a:spcPts val="0"/>
              </a:spcBef>
              <a:spcAft>
                <a:spcPts val="0"/>
              </a:spcAft>
              <a:buClr>
                <a:srgbClr val="000000"/>
              </a:buClr>
              <a:buSzPts val="1400"/>
              <a:buChar char="●"/>
            </a:pPr>
            <a:r>
              <a:rPr lang="en-US" sz="1900">
                <a:solidFill>
                  <a:srgbClr val="000000"/>
                </a:solidFill>
              </a:rPr>
              <a:t>To </a:t>
            </a:r>
            <a:r>
              <a:rPr lang="en-US" sz="1900"/>
              <a:t>edit</a:t>
            </a:r>
            <a:r>
              <a:rPr lang="en-US" sz="1900">
                <a:solidFill>
                  <a:srgbClr val="000000"/>
                </a:solidFill>
              </a:rPr>
              <a:t> the default, click the </a:t>
            </a:r>
            <a:r>
              <a:rPr lang="en-US" sz="1900">
                <a:solidFill>
                  <a:schemeClr val="dk1"/>
                </a:solidFill>
              </a:rPr>
              <a:t>trash can</a:t>
            </a:r>
            <a:r>
              <a:rPr lang="en-US" sz="1900">
                <a:solidFill>
                  <a:srgbClr val="000000"/>
                </a:solidFill>
              </a:rPr>
              <a:t> icon next to the term</a:t>
            </a:r>
            <a:r>
              <a:rPr lang="en-US" sz="1900"/>
              <a:t>; this will remove the default term</a:t>
            </a:r>
            <a:endParaRPr sz="1900">
              <a:solidFill>
                <a:srgbClr val="000000"/>
              </a:solidFill>
            </a:endParaRPr>
          </a:p>
          <a:p>
            <a:pPr indent="-254000" lvl="0" marL="342900" rtl="0" algn="l">
              <a:lnSpc>
                <a:spcPct val="100000"/>
              </a:lnSpc>
              <a:spcBef>
                <a:spcPts val="0"/>
              </a:spcBef>
              <a:spcAft>
                <a:spcPts val="0"/>
              </a:spcAft>
              <a:buClr>
                <a:srgbClr val="000000"/>
              </a:buClr>
              <a:buSzPts val="1400"/>
              <a:buChar char="●"/>
            </a:pPr>
            <a:r>
              <a:rPr lang="en-US" sz="1900"/>
              <a:t>Use either the drop-down list or lookup (depending on the </a:t>
            </a:r>
            <a:r>
              <a:rPr lang="en-US" sz="1900"/>
              <a:t>field</a:t>
            </a:r>
            <a:r>
              <a:rPr lang="en-US" sz="1900"/>
              <a:t>) to search for &amp; enter a new term.</a:t>
            </a:r>
            <a:endParaRPr sz="1900">
              <a:solidFill>
                <a:srgbClr val="000000"/>
              </a:solidFill>
            </a:endParaRPr>
          </a:p>
          <a:p>
            <a:pPr indent="0" lvl="0" marL="0" rtl="0" algn="l">
              <a:lnSpc>
                <a:spcPct val="100000"/>
              </a:lnSpc>
              <a:spcBef>
                <a:spcPts val="800"/>
              </a:spcBef>
              <a:spcAft>
                <a:spcPts val="1600"/>
              </a:spcAft>
              <a:buSzPts val="2300"/>
              <a:buNone/>
            </a:pPr>
            <a:r>
              <a:t/>
            </a:r>
            <a:endParaRPr sz="2000">
              <a:solidFill>
                <a:srgbClr val="000000"/>
              </a:solidFill>
            </a:endParaRPr>
          </a:p>
        </p:txBody>
      </p:sp>
      <p:pic>
        <p:nvPicPr>
          <p:cNvPr id="249" name="Google Shape;249;p10"/>
          <p:cNvPicPr preferRelativeResize="0"/>
          <p:nvPr/>
        </p:nvPicPr>
        <p:blipFill>
          <a:blip r:embed="rId3">
            <a:alphaModFix/>
          </a:blip>
          <a:stretch>
            <a:fillRect/>
          </a:stretch>
        </p:blipFill>
        <p:spPr>
          <a:xfrm>
            <a:off x="408625" y="2891175"/>
            <a:ext cx="6546276" cy="2099925"/>
          </a:xfrm>
          <a:prstGeom prst="rect">
            <a:avLst/>
          </a:prstGeom>
          <a:noFill/>
          <a:ln cap="flat" cmpd="sng" w="9525">
            <a:solidFill>
              <a:schemeClr val="dk2"/>
            </a:solidFill>
            <a:prstDash val="solid"/>
            <a:round/>
            <a:headEnd len="sm" w="sm" type="none"/>
            <a:tailEnd len="sm" w="sm" type="none"/>
          </a:ln>
        </p:spPr>
      </p:pic>
      <p:sp>
        <p:nvSpPr>
          <p:cNvPr id="250" name="Google Shape;250;p10"/>
          <p:cNvSpPr/>
          <p:nvPr/>
        </p:nvSpPr>
        <p:spPr>
          <a:xfrm>
            <a:off x="1147475" y="4313588"/>
            <a:ext cx="380100" cy="2922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51" name="Google Shape;251;p10"/>
          <p:cNvCxnSpPr>
            <a:endCxn id="250" idx="6"/>
          </p:cNvCxnSpPr>
          <p:nvPr/>
        </p:nvCxnSpPr>
        <p:spPr>
          <a:xfrm flipH="1">
            <a:off x="1527575" y="3968288"/>
            <a:ext cx="5732400" cy="491400"/>
          </a:xfrm>
          <a:prstGeom prst="straightConnector1">
            <a:avLst/>
          </a:prstGeom>
          <a:noFill/>
          <a:ln cap="flat" cmpd="sng" w="19050">
            <a:solidFill>
              <a:srgbClr val="FF0000"/>
            </a:solidFill>
            <a:prstDash val="solid"/>
            <a:round/>
            <a:headEnd len="sm" w="sm" type="none"/>
            <a:tailEnd len="med" w="med" type="triangle"/>
          </a:ln>
        </p:spPr>
      </p:cxnSp>
      <p:sp>
        <p:nvSpPr>
          <p:cNvPr id="252" name="Google Shape;252;p10"/>
          <p:cNvSpPr txBox="1"/>
          <p:nvPr/>
        </p:nvSpPr>
        <p:spPr>
          <a:xfrm>
            <a:off x="7402175" y="3551650"/>
            <a:ext cx="1430100" cy="12909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sz="1200"/>
              <a:t>This value is pre-populated based on the chosen template (monographs in this case)</a:t>
            </a:r>
            <a:endParaRPr sz="1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800"/>
              <a:buNone/>
            </a:pPr>
            <a:r>
              <a:t/>
            </a:r>
            <a:endParaRPr sz="3600"/>
          </a:p>
          <a:p>
            <a:pPr indent="0" lvl="0" marL="0" rtl="0" algn="l">
              <a:lnSpc>
                <a:spcPct val="90000"/>
              </a:lnSpc>
              <a:spcBef>
                <a:spcPts val="0"/>
              </a:spcBef>
              <a:spcAft>
                <a:spcPts val="0"/>
              </a:spcAft>
              <a:buClr>
                <a:schemeClr val="dk1"/>
              </a:buClr>
              <a:buSzPts val="800"/>
              <a:buFont typeface="Arial"/>
              <a:buNone/>
            </a:pPr>
            <a:r>
              <a:rPr lang="en-US"/>
              <a:t>Tips on Using Lookups</a:t>
            </a:r>
            <a:endParaRPr sz="3600"/>
          </a:p>
          <a:p>
            <a:pPr indent="0" lvl="0" marL="0" rtl="0" algn="l">
              <a:lnSpc>
                <a:spcPct val="90000"/>
              </a:lnSpc>
              <a:spcBef>
                <a:spcPts val="0"/>
              </a:spcBef>
              <a:spcAft>
                <a:spcPts val="0"/>
              </a:spcAft>
              <a:buClr>
                <a:schemeClr val="dk1"/>
              </a:buClr>
              <a:buSzPts val="1400"/>
              <a:buNone/>
            </a:pPr>
            <a:r>
              <a:t/>
            </a:r>
            <a:endParaRPr sz="3600"/>
          </a:p>
        </p:txBody>
      </p:sp>
      <p:sp>
        <p:nvSpPr>
          <p:cNvPr id="258" name="Google Shape;258;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9" name="Google Shape;259;p20"/>
          <p:cNvSpPr txBox="1"/>
          <p:nvPr>
            <p:ph idx="1" type="body"/>
          </p:nvPr>
        </p:nvSpPr>
        <p:spPr>
          <a:xfrm>
            <a:off x="628650" y="1369226"/>
            <a:ext cx="7886700" cy="3554700"/>
          </a:xfrm>
          <a:prstGeom prst="rect">
            <a:avLst/>
          </a:prstGeom>
          <a:noFill/>
          <a:ln>
            <a:noFill/>
          </a:ln>
        </p:spPr>
        <p:txBody>
          <a:bodyPr anchorCtr="0" anchor="t" bIns="34275" lIns="68575" spcFirstLastPara="1" rIns="68575" wrap="square" tIns="34275">
            <a:noAutofit/>
          </a:bodyPr>
          <a:lstStyle/>
          <a:p>
            <a:pPr indent="-349250" lvl="0" marL="457200" rtl="0" algn="l">
              <a:lnSpc>
                <a:spcPct val="100000"/>
              </a:lnSpc>
              <a:spcBef>
                <a:spcPts val="800"/>
              </a:spcBef>
              <a:spcAft>
                <a:spcPts val="0"/>
              </a:spcAft>
              <a:buSzPts val="1900"/>
              <a:buChar char="●"/>
            </a:pPr>
            <a:r>
              <a:rPr lang="en-US" sz="1900"/>
              <a:t>You may need to type the entire string for the desired heading to appear in the list. </a:t>
            </a:r>
            <a:endParaRPr sz="1900"/>
          </a:p>
          <a:p>
            <a:pPr indent="-349250" lvl="0" marL="457200" rtl="0" algn="l">
              <a:lnSpc>
                <a:spcPct val="100000"/>
              </a:lnSpc>
              <a:spcBef>
                <a:spcPts val="0"/>
              </a:spcBef>
              <a:spcAft>
                <a:spcPts val="0"/>
              </a:spcAft>
              <a:buSzPts val="1900"/>
              <a:buChar char="●"/>
            </a:pPr>
            <a:r>
              <a:rPr lang="en-US" sz="1900"/>
              <a:t>Lookup is sometimes sensitive to case, punctuation and spacing. Try typing capitalization and punctuation exactly as it appears in the authorized heading.</a:t>
            </a:r>
            <a:endParaRPr sz="1900"/>
          </a:p>
          <a:p>
            <a:pPr indent="-349250" lvl="0" marL="457200" rtl="0" algn="l">
              <a:lnSpc>
                <a:spcPct val="100000"/>
              </a:lnSpc>
              <a:spcBef>
                <a:spcPts val="0"/>
              </a:spcBef>
              <a:spcAft>
                <a:spcPts val="0"/>
              </a:spcAft>
              <a:buSzPts val="1900"/>
              <a:buChar char="●"/>
            </a:pPr>
            <a:r>
              <a:rPr lang="en-US" sz="1900"/>
              <a:t>The results are presented in order by relevance, but the order may not be predictable.</a:t>
            </a:r>
            <a:endParaRPr sz="1900"/>
          </a:p>
          <a:p>
            <a:pPr indent="-349250" lvl="0" marL="457200" rtl="0" algn="l">
              <a:lnSpc>
                <a:spcPct val="100000"/>
              </a:lnSpc>
              <a:spcBef>
                <a:spcPts val="0"/>
              </a:spcBef>
              <a:spcAft>
                <a:spcPts val="0"/>
              </a:spcAft>
              <a:buSzPts val="1900"/>
              <a:buChar char="●"/>
            </a:pPr>
            <a:r>
              <a:rPr lang="en-US" sz="1900"/>
              <a:t>You may have to try more than one form of the heading to get to the desired results (such as a cross ref </a:t>
            </a:r>
            <a:r>
              <a:rPr lang="en-US" sz="1900">
                <a:extLst>
                  <a:ext uri="http://customooxmlschemas.google.com/">
                    <go:slidesCustomData xmlns:go="http://customooxmlschemas.google.com/" textRoundtripDataId="0"/>
                  </a:ext>
                </a:extLst>
              </a:rPr>
              <a:t>form</a:t>
            </a:r>
            <a:r>
              <a:rPr lang="en-US" sz="1900"/>
              <a:t>). </a:t>
            </a:r>
            <a:endParaRPr sz="1900"/>
          </a:p>
          <a:p>
            <a:pPr indent="-349250" lvl="0" marL="457200" rtl="0" algn="l">
              <a:lnSpc>
                <a:spcPct val="100000"/>
              </a:lnSpc>
              <a:spcBef>
                <a:spcPts val="0"/>
              </a:spcBef>
              <a:spcAft>
                <a:spcPts val="0"/>
              </a:spcAft>
              <a:buSzPts val="1900"/>
              <a:buChar char="●"/>
            </a:pPr>
            <a:r>
              <a:rPr lang="en-US" sz="1900"/>
              <a:t>At times you may need to look in outside resources such as OCLC or id.loc.gov.</a:t>
            </a:r>
            <a:endParaRPr sz="1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US" sz="3500"/>
              <a:t>Using the sidebar to see completed fields</a:t>
            </a:r>
            <a:endParaRPr sz="3200"/>
          </a:p>
        </p:txBody>
      </p:sp>
      <p:sp>
        <p:nvSpPr>
          <p:cNvPr id="265" name="Google Shape;265;p19"/>
          <p:cNvSpPr txBox="1"/>
          <p:nvPr>
            <p:ph idx="1" type="body"/>
          </p:nvPr>
        </p:nvSpPr>
        <p:spPr>
          <a:xfrm>
            <a:off x="311700" y="1348800"/>
            <a:ext cx="8219400" cy="101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1700"/>
              <a:buNone/>
            </a:pPr>
            <a:r>
              <a:rPr lang="en-US"/>
              <a:t>After you enter data in a lookup field, a dot appears next to the field name in the left sidebar, showing that the field is populated.</a:t>
            </a:r>
            <a:endParaRPr/>
          </a:p>
        </p:txBody>
      </p:sp>
      <p:sp>
        <p:nvSpPr>
          <p:cNvPr id="266" name="Google Shape;26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7" name="Google Shape;267;p19"/>
          <p:cNvSpPr/>
          <p:nvPr/>
        </p:nvSpPr>
        <p:spPr>
          <a:xfrm>
            <a:off x="2041475" y="3065276"/>
            <a:ext cx="258900" cy="2181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8" name="Google Shape;268;p19"/>
          <p:cNvPicPr preferRelativeResize="0"/>
          <p:nvPr/>
        </p:nvPicPr>
        <p:blipFill rotWithShape="1">
          <a:blip r:embed="rId3">
            <a:alphaModFix/>
          </a:blip>
          <a:srcRect b="2570" l="0" r="0" t="10298"/>
          <a:stretch/>
        </p:blipFill>
        <p:spPr>
          <a:xfrm>
            <a:off x="396025" y="2481650"/>
            <a:ext cx="7421951" cy="1547700"/>
          </a:xfrm>
          <a:prstGeom prst="rect">
            <a:avLst/>
          </a:prstGeom>
          <a:noFill/>
          <a:ln cap="flat" cmpd="sng" w="9525">
            <a:solidFill>
              <a:schemeClr val="dk2"/>
            </a:solidFill>
            <a:prstDash val="solid"/>
            <a:round/>
            <a:headEnd len="sm" w="sm" type="none"/>
            <a:tailEnd len="sm" w="sm" type="none"/>
          </a:ln>
        </p:spPr>
      </p:pic>
      <p:sp>
        <p:nvSpPr>
          <p:cNvPr id="269" name="Google Shape;269;p19"/>
          <p:cNvSpPr/>
          <p:nvPr/>
        </p:nvSpPr>
        <p:spPr>
          <a:xfrm>
            <a:off x="1442375" y="2509625"/>
            <a:ext cx="283500" cy="2643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Lookups to existing data in Sinopia</a:t>
            </a:r>
            <a:endParaRPr/>
          </a:p>
        </p:txBody>
      </p:sp>
      <p:sp>
        <p:nvSpPr>
          <p:cNvPr id="275" name="Google Shape;27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76" name="Google Shape;276;p2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74650" lvl="0" marL="457200" rtl="0" algn="l">
              <a:lnSpc>
                <a:spcPct val="100000"/>
              </a:lnSpc>
              <a:spcBef>
                <a:spcPts val="800"/>
              </a:spcBef>
              <a:spcAft>
                <a:spcPts val="0"/>
              </a:spcAft>
              <a:buSzPts val="2300"/>
              <a:buChar char="●"/>
            </a:pPr>
            <a:r>
              <a:rPr lang="en-US"/>
              <a:t>Some lookup fields do not search external vocabularies, but instead are lookups to Works or Instances already created in Sinopia.</a:t>
            </a:r>
            <a:br>
              <a:rPr lang="en-US"/>
            </a:br>
            <a:endParaRPr/>
          </a:p>
          <a:p>
            <a:pPr indent="-374650" lvl="0" marL="457200" rtl="0" algn="l">
              <a:lnSpc>
                <a:spcPct val="100000"/>
              </a:lnSpc>
              <a:spcBef>
                <a:spcPts val="0"/>
              </a:spcBef>
              <a:spcAft>
                <a:spcPts val="0"/>
              </a:spcAft>
              <a:buSzPts val="2300"/>
              <a:buChar char="●"/>
            </a:pPr>
            <a:r>
              <a:rPr lang="en-US"/>
              <a:t>These lookups are covered in </a:t>
            </a:r>
            <a:r>
              <a:rPr b="1" lang="en-US"/>
              <a:t>Module 8: Linking Related Descriptions</a:t>
            </a:r>
            <a:r>
              <a:rPr lang="en-US"/>
              <a: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200"/>
              <a:buNone/>
            </a:pPr>
            <a:r>
              <a:rPr lang="en-US"/>
              <a:t>When you can’t find a URI</a:t>
            </a:r>
            <a:endParaRPr/>
          </a:p>
        </p:txBody>
      </p:sp>
      <p:sp>
        <p:nvSpPr>
          <p:cNvPr id="282" name="Google Shape;282;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sz="1300">
                <a:solidFill>
                  <a:schemeClr val="dk2"/>
                </a:solidFill>
                <a:latin typeface="Arial"/>
                <a:ea typeface="Arial"/>
                <a:cs typeface="Arial"/>
                <a:sym typeface="Arial"/>
              </a:rPr>
              <a:t>‹#›</a:t>
            </a:fld>
            <a:endParaRPr sz="1300">
              <a:solidFill>
                <a:schemeClr val="dk2"/>
              </a:solidFill>
              <a:latin typeface="Arial"/>
              <a:ea typeface="Arial"/>
              <a:cs typeface="Arial"/>
              <a:sym typeface="Arial"/>
            </a:endParaRPr>
          </a:p>
        </p:txBody>
      </p:sp>
      <p:sp>
        <p:nvSpPr>
          <p:cNvPr id="283" name="Google Shape;283;p2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p>
            <a:pPr indent="-361950" lvl="0" marL="457200" rtl="0" algn="l">
              <a:lnSpc>
                <a:spcPct val="100000"/>
              </a:lnSpc>
              <a:spcBef>
                <a:spcPts val="800"/>
              </a:spcBef>
              <a:spcAft>
                <a:spcPts val="0"/>
              </a:spcAft>
              <a:buSzPts val="2100"/>
              <a:buChar char="●"/>
            </a:pPr>
            <a:r>
              <a:rPr lang="en-US" sz="2100"/>
              <a:t>You may encounter a situation where you know an entity exists in an authoritative vocabulary, but there is no lookup available in Sinopia or the new entity is not yet available for use.</a:t>
            </a:r>
            <a:br>
              <a:rPr lang="en-US" sz="2100"/>
            </a:br>
            <a:endParaRPr sz="2100"/>
          </a:p>
          <a:p>
            <a:pPr indent="-361950" lvl="0" marL="457200" rtl="0" algn="l">
              <a:lnSpc>
                <a:spcPct val="100000"/>
              </a:lnSpc>
              <a:spcBef>
                <a:spcPts val="0"/>
              </a:spcBef>
              <a:spcAft>
                <a:spcPts val="0"/>
              </a:spcAft>
              <a:buSzPts val="2100"/>
              <a:buChar char="●"/>
            </a:pPr>
            <a:r>
              <a:rPr lang="en-US" sz="2100"/>
              <a:t>A common example is a newly created entity in the LC Name Authority File (LC-NAF). The entity exists, but because of the time lag in a new authority reaching id.loc.gov and receiving a URI, the newly created entity won’t show up in your lookup search results.</a:t>
            </a:r>
            <a:endParaRPr sz="2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g2c674c783ef_0_7"/>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US"/>
              <a:t>Entering your own label &amp; URI</a:t>
            </a:r>
            <a:endParaRPr/>
          </a:p>
        </p:txBody>
      </p:sp>
      <p:sp>
        <p:nvSpPr>
          <p:cNvPr id="289" name="Google Shape;289;g2c674c783ef_0_7"/>
          <p:cNvSpPr txBox="1"/>
          <p:nvPr>
            <p:ph idx="1" type="body"/>
          </p:nvPr>
        </p:nvSpPr>
        <p:spPr>
          <a:xfrm>
            <a:off x="628650" y="1369221"/>
            <a:ext cx="7886700" cy="8268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US"/>
              <a:t>If you know what the label &amp; URI are (or will be in the near future), you can enter them manually</a:t>
            </a:r>
            <a:endParaRPr/>
          </a:p>
        </p:txBody>
      </p:sp>
      <p:sp>
        <p:nvSpPr>
          <p:cNvPr id="290" name="Google Shape;290;g2c674c783ef_0_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pic>
        <p:nvPicPr>
          <p:cNvPr id="291" name="Google Shape;291;g2c674c783ef_0_7"/>
          <p:cNvPicPr preferRelativeResize="0"/>
          <p:nvPr/>
        </p:nvPicPr>
        <p:blipFill>
          <a:blip r:embed="rId3">
            <a:alphaModFix/>
          </a:blip>
          <a:stretch>
            <a:fillRect/>
          </a:stretch>
        </p:blipFill>
        <p:spPr>
          <a:xfrm>
            <a:off x="2983275" y="2196021"/>
            <a:ext cx="5058219" cy="2642679"/>
          </a:xfrm>
          <a:prstGeom prst="rect">
            <a:avLst/>
          </a:prstGeom>
          <a:noFill/>
          <a:ln cap="flat" cmpd="sng" w="9525">
            <a:solidFill>
              <a:schemeClr val="dk2"/>
            </a:solidFill>
            <a:prstDash val="solid"/>
            <a:round/>
            <a:headEnd len="sm" w="sm" type="none"/>
            <a:tailEnd len="sm" w="sm" type="none"/>
          </a:ln>
        </p:spPr>
      </p:pic>
      <p:sp>
        <p:nvSpPr>
          <p:cNvPr id="292" name="Google Shape;292;g2c674c783ef_0_7"/>
          <p:cNvSpPr txBox="1"/>
          <p:nvPr/>
        </p:nvSpPr>
        <p:spPr>
          <a:xfrm>
            <a:off x="589500" y="2500500"/>
            <a:ext cx="2144100" cy="125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300"/>
              <a:t>Click on "Enter your own URI and label</a:t>
            </a:r>
            <a:endParaRPr sz="23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2c674c783ef_0_15"/>
          <p:cNvSpPr txBox="1"/>
          <p:nvPr>
            <p:ph type="title"/>
          </p:nvPr>
        </p:nvSpPr>
        <p:spPr>
          <a:xfrm>
            <a:off x="628650" y="273844"/>
            <a:ext cx="7886700" cy="9942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US"/>
              <a:t>Entering your own label &amp; URI</a:t>
            </a:r>
            <a:endParaRPr/>
          </a:p>
        </p:txBody>
      </p:sp>
      <p:sp>
        <p:nvSpPr>
          <p:cNvPr id="298" name="Google Shape;298;g2c674c783ef_0_15"/>
          <p:cNvSpPr txBox="1"/>
          <p:nvPr>
            <p:ph idx="1" type="body"/>
          </p:nvPr>
        </p:nvSpPr>
        <p:spPr>
          <a:xfrm>
            <a:off x="628650" y="1369221"/>
            <a:ext cx="7886700" cy="8268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US"/>
              <a:t>If you know what the label &amp; URI are (or will be in the near future), you can enter them manually</a:t>
            </a:r>
            <a:endParaRPr/>
          </a:p>
        </p:txBody>
      </p:sp>
      <p:sp>
        <p:nvSpPr>
          <p:cNvPr id="299" name="Google Shape;299;g2c674c783ef_0_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US"/>
              <a:t>‹#›</a:t>
            </a:fld>
            <a:endParaRPr/>
          </a:p>
        </p:txBody>
      </p:sp>
      <p:sp>
        <p:nvSpPr>
          <p:cNvPr id="300" name="Google Shape;300;g2c674c783ef_0_15"/>
          <p:cNvSpPr txBox="1"/>
          <p:nvPr/>
        </p:nvSpPr>
        <p:spPr>
          <a:xfrm>
            <a:off x="589500" y="2500500"/>
            <a:ext cx="2144100" cy="196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300"/>
              <a:t>The view will change to provide a place for you to enter both</a:t>
            </a:r>
            <a:endParaRPr sz="2300"/>
          </a:p>
        </p:txBody>
      </p:sp>
      <p:pic>
        <p:nvPicPr>
          <p:cNvPr id="301" name="Google Shape;301;g2c674c783ef_0_15"/>
          <p:cNvPicPr preferRelativeResize="0"/>
          <p:nvPr/>
        </p:nvPicPr>
        <p:blipFill>
          <a:blip r:embed="rId3">
            <a:alphaModFix/>
          </a:blip>
          <a:stretch>
            <a:fillRect/>
          </a:stretch>
        </p:blipFill>
        <p:spPr>
          <a:xfrm>
            <a:off x="2853600" y="2270675"/>
            <a:ext cx="5238426" cy="22509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4"/>
          <p:cNvSpPr txBox="1"/>
          <p:nvPr>
            <p:ph type="title"/>
          </p:nvPr>
        </p:nvSpPr>
        <p:spPr>
          <a:xfrm>
            <a:off x="191500" y="289550"/>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0"/>
              </a:spcBef>
              <a:spcAft>
                <a:spcPts val="0"/>
              </a:spcAft>
              <a:buClr>
                <a:schemeClr val="dk1"/>
              </a:buClr>
              <a:buSzPts val="800"/>
              <a:buNone/>
            </a:pPr>
            <a:r>
              <a:t/>
            </a:r>
            <a:endParaRPr sz="3600"/>
          </a:p>
          <a:p>
            <a:pPr indent="0" lvl="0" marL="0" rtl="0" algn="l">
              <a:lnSpc>
                <a:spcPct val="100000"/>
              </a:lnSpc>
              <a:spcBef>
                <a:spcPts val="0"/>
              </a:spcBef>
              <a:spcAft>
                <a:spcPts val="0"/>
              </a:spcAft>
              <a:buClr>
                <a:schemeClr val="dk1"/>
              </a:buClr>
              <a:buSzPts val="800"/>
              <a:buNone/>
            </a:pPr>
            <a:r>
              <a:rPr lang="en-US" sz="3500"/>
              <a:t>Manually adding a literal in place of a URI</a:t>
            </a:r>
            <a:endParaRPr sz="3500"/>
          </a:p>
          <a:p>
            <a:pPr indent="0" lvl="0" marL="0" rtl="0" algn="l">
              <a:lnSpc>
                <a:spcPct val="90000"/>
              </a:lnSpc>
              <a:spcBef>
                <a:spcPts val="0"/>
              </a:spcBef>
              <a:spcAft>
                <a:spcPts val="0"/>
              </a:spcAft>
              <a:buClr>
                <a:schemeClr val="dk1"/>
              </a:buClr>
              <a:buSzPts val="1400"/>
              <a:buNone/>
            </a:pPr>
            <a:r>
              <a:t/>
            </a:r>
            <a:endParaRPr sz="3600"/>
          </a:p>
        </p:txBody>
      </p:sp>
      <p:sp>
        <p:nvSpPr>
          <p:cNvPr id="307" name="Google Shape;307;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308" name="Google Shape;308;p24"/>
          <p:cNvSpPr txBox="1"/>
          <p:nvPr/>
        </p:nvSpPr>
        <p:spPr>
          <a:xfrm>
            <a:off x="191525" y="965725"/>
            <a:ext cx="8416500" cy="1463400"/>
          </a:xfrm>
          <a:prstGeom prst="rect">
            <a:avLst/>
          </a:prstGeom>
          <a:noFill/>
          <a:ln cap="flat" cmpd="sng" w="9525">
            <a:solidFill>
              <a:srgbClr val="000000"/>
            </a:solidFill>
            <a:prstDash val="solid"/>
            <a:round/>
            <a:headEnd len="sm" w="sm" type="none"/>
            <a:tailEnd len="sm" w="sm" type="none"/>
          </a:ln>
        </p:spPr>
        <p:txBody>
          <a:bodyPr anchorCtr="0" anchor="t" bIns="68575" lIns="68575" spcFirstLastPara="1" rIns="68575" wrap="square" tIns="68575">
            <a:noAutofit/>
          </a:bodyPr>
          <a:lstStyle/>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If you are unable to retrieve your desired heading and cannot find an external URI for your heading either, you can add the string as a literal. </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Type or paste the string in the query box and hit the Enter key or Lookup button</a:t>
            </a:r>
            <a:r>
              <a:rPr lang="en-US" sz="1700">
                <a:solidFill>
                  <a:schemeClr val="dk1"/>
                </a:solidFill>
              </a:rPr>
              <a:t>.</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lang="en-US" sz="1700">
                <a:solidFill>
                  <a:schemeClr val="dk1"/>
                </a:solidFill>
              </a:rPr>
              <a:t>At the top of the lookup results will be the option to add the string as a literal.</a:t>
            </a:r>
            <a:endParaRPr b="0" i="0" sz="1700" u="none" cap="none" strike="noStrike">
              <a:solidFill>
                <a:schemeClr val="dk1"/>
              </a:solidFill>
              <a:latin typeface="Arial"/>
              <a:ea typeface="Arial"/>
              <a:cs typeface="Arial"/>
              <a:sym typeface="Arial"/>
            </a:endParaRPr>
          </a:p>
          <a:p>
            <a:pPr indent="-336550" lvl="0" marL="457200" marR="0" rtl="0" algn="l">
              <a:lnSpc>
                <a:spcPct val="10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Click the “</a:t>
            </a:r>
            <a:r>
              <a:rPr b="1" i="0" lang="en-US" sz="1700" u="none" cap="none" strike="noStrike">
                <a:solidFill>
                  <a:schemeClr val="dk1"/>
                </a:solidFill>
                <a:latin typeface="Arial"/>
                <a:ea typeface="Arial"/>
                <a:cs typeface="Arial"/>
                <a:sym typeface="Arial"/>
              </a:rPr>
              <a:t>Add </a:t>
            </a:r>
            <a:r>
              <a:rPr b="1" lang="en-US" sz="1700">
                <a:solidFill>
                  <a:schemeClr val="dk1"/>
                </a:solidFill>
              </a:rPr>
              <a:t>[string] as literal</a:t>
            </a:r>
            <a:r>
              <a:rPr b="0" i="0" lang="en-US" sz="1700" u="none" cap="none" strike="noStrike">
                <a:solidFill>
                  <a:schemeClr val="dk1"/>
                </a:solidFill>
                <a:latin typeface="Arial"/>
                <a:ea typeface="Arial"/>
                <a:cs typeface="Arial"/>
                <a:sym typeface="Arial"/>
              </a:rPr>
              <a:t>” line to select this literal as your value.</a:t>
            </a:r>
            <a:endParaRPr b="0" i="0" sz="1700" u="none" cap="none" strike="noStrike">
              <a:solidFill>
                <a:schemeClr val="dk1"/>
              </a:solidFill>
              <a:latin typeface="Arial"/>
              <a:ea typeface="Arial"/>
              <a:cs typeface="Arial"/>
              <a:sym typeface="Arial"/>
            </a:endParaRPr>
          </a:p>
        </p:txBody>
      </p:sp>
      <p:pic>
        <p:nvPicPr>
          <p:cNvPr id="309" name="Google Shape;309;p24"/>
          <p:cNvPicPr preferRelativeResize="0"/>
          <p:nvPr/>
        </p:nvPicPr>
        <p:blipFill rotWithShape="1">
          <a:blip r:embed="rId3">
            <a:alphaModFix/>
          </a:blip>
          <a:srcRect b="10329" l="0" r="0" t="0"/>
          <a:stretch/>
        </p:blipFill>
        <p:spPr>
          <a:xfrm>
            <a:off x="191500" y="2755825"/>
            <a:ext cx="8093450" cy="1947175"/>
          </a:xfrm>
          <a:prstGeom prst="rect">
            <a:avLst/>
          </a:prstGeom>
          <a:noFill/>
          <a:ln cap="flat" cmpd="sng" w="9525">
            <a:solidFill>
              <a:schemeClr val="dk2"/>
            </a:solidFill>
            <a:prstDash val="solid"/>
            <a:round/>
            <a:headEnd len="sm" w="sm" type="none"/>
            <a:tailEnd len="sm" w="sm" type="none"/>
          </a:ln>
        </p:spPr>
      </p:pic>
      <p:sp>
        <p:nvSpPr>
          <p:cNvPr id="310" name="Google Shape;310;p24"/>
          <p:cNvSpPr/>
          <p:nvPr/>
        </p:nvSpPr>
        <p:spPr>
          <a:xfrm>
            <a:off x="295150" y="4379650"/>
            <a:ext cx="2464500" cy="444000"/>
          </a:xfrm>
          <a:prstGeom prst="ellipse">
            <a:avLst/>
          </a:prstGeom>
          <a:noFill/>
          <a:ln cap="flat" cmpd="sng" w="19050">
            <a:solidFill>
              <a:srgbClr val="FF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2c674c783ef_0_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Drawbacks of manual additions</a:t>
            </a:r>
            <a:endParaRPr/>
          </a:p>
        </p:txBody>
      </p:sp>
      <p:sp>
        <p:nvSpPr>
          <p:cNvPr id="316" name="Google Shape;316;g2c674c783ef_0_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SzPts val="2300"/>
              <a:buChar char="●"/>
            </a:pPr>
            <a:r>
              <a:rPr lang="en-US"/>
              <a:t>Manual additions (whether a URI + label or simply a label) work well within the BIBFRAME environment</a:t>
            </a:r>
            <a:br>
              <a:rPr lang="en-US"/>
            </a:br>
            <a:endParaRPr/>
          </a:p>
          <a:p>
            <a:pPr indent="-374650" lvl="0" marL="457200" rtl="0" algn="l">
              <a:spcBef>
                <a:spcPts val="0"/>
              </a:spcBef>
              <a:spcAft>
                <a:spcPts val="0"/>
              </a:spcAft>
              <a:buSzPts val="2300"/>
              <a:buChar char="●"/>
            </a:pPr>
            <a:r>
              <a:rPr lang="en-US"/>
              <a:t>They do not work as well when converting BF to MARC</a:t>
            </a:r>
            <a:endParaRPr/>
          </a:p>
          <a:p>
            <a:pPr indent="-342900" lvl="1" marL="914400" rtl="0" algn="l">
              <a:spcBef>
                <a:spcPts val="0"/>
              </a:spcBef>
              <a:spcAft>
                <a:spcPts val="0"/>
              </a:spcAft>
              <a:buSzPts val="1800"/>
              <a:buChar char="○"/>
            </a:pPr>
            <a:r>
              <a:rPr lang="en-US"/>
              <a:t>Problems you may encounter:</a:t>
            </a:r>
            <a:endParaRPr/>
          </a:p>
          <a:p>
            <a:pPr indent="-342900" lvl="2" marL="1371600" rtl="0" algn="l">
              <a:spcBef>
                <a:spcPts val="0"/>
              </a:spcBef>
              <a:spcAft>
                <a:spcPts val="0"/>
              </a:spcAft>
              <a:buSzPts val="1800"/>
              <a:buChar char="■"/>
            </a:pPr>
            <a:r>
              <a:rPr lang="en-US"/>
              <a:t>conversion will fail because the URI does not validate</a:t>
            </a:r>
            <a:endParaRPr/>
          </a:p>
          <a:p>
            <a:pPr indent="-342900" lvl="2" marL="1371600" rtl="0" algn="l">
              <a:spcBef>
                <a:spcPts val="0"/>
              </a:spcBef>
              <a:spcAft>
                <a:spcPts val="0"/>
              </a:spcAft>
              <a:buSzPts val="1800"/>
              <a:buChar char="■"/>
            </a:pPr>
            <a:r>
              <a:rPr lang="en-US"/>
              <a:t>conversion will fail because it expects a URI, not a literal</a:t>
            </a:r>
            <a:br>
              <a:rPr lang="en-US"/>
            </a:br>
            <a:endParaRPr/>
          </a:p>
          <a:p>
            <a:pPr indent="-374650" lvl="0" marL="457200" rtl="0" algn="l">
              <a:spcBef>
                <a:spcPts val="0"/>
              </a:spcBef>
              <a:spcAft>
                <a:spcPts val="0"/>
              </a:spcAft>
              <a:buSzPts val="2300"/>
              <a:buChar char="●"/>
            </a:pPr>
            <a:r>
              <a:rPr lang="en-US"/>
              <a:t>There are workarounds, but these are beyond the scope of this training</a:t>
            </a:r>
            <a:endParaRPr/>
          </a:p>
        </p:txBody>
      </p:sp>
      <p:sp>
        <p:nvSpPr>
          <p:cNvPr id="317" name="Google Shape;317;g2c674c783ef_0_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5"/>
          <p:cNvSpPr txBox="1"/>
          <p:nvPr>
            <p:ph type="ctrTitle"/>
          </p:nvPr>
        </p:nvSpPr>
        <p:spPr>
          <a:xfrm>
            <a:off x="311738" y="2146853"/>
            <a:ext cx="8520600" cy="1116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500"/>
              <a:buNone/>
            </a:pPr>
            <a:r>
              <a:rPr lang="en-US"/>
              <a:t>End of Training Module 6</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CC Training Slid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Paul Frank</dc:creator>
</cp:coreProperties>
</file>