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526">
          <p15:clr>
            <a:srgbClr val="9AA0A6"/>
          </p15:clr>
        </p15:guide>
        <p15:guide id="2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iqwMqE6bAVQEoOqoI4hU0+Arle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526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51" name="Google Shape;51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84dc5db21_1_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2b84dc5db21_1_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6748d24c6_0_2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2c6748d24c6_0_2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84dc5db21_1_23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2b84dc5db21_1_2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c6748d24c6_0_6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2c6748d24c6_0_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6748d24c6_0_3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2c6748d24c6_0_3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c6748d24c6_0_4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2c6748d24c6_0_4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1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1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1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2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13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14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7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17"/>
          <p:cNvSpPr txBox="1"/>
          <p:nvPr>
            <p:ph idx="1" type="subTitle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42" name="Google Shape;4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8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preview" id="53" name="Google Shape;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>
            <p:ph type="ctrTitle"/>
          </p:nvPr>
        </p:nvSpPr>
        <p:spPr>
          <a:xfrm>
            <a:off x="311688" y="26831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 sz="43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Previewing, Saving, and </a:t>
            </a:r>
            <a:endParaRPr sz="4300"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 sz="43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Editing Descriptions</a:t>
            </a:r>
            <a:endParaRPr sz="4300"/>
          </a:p>
        </p:txBody>
      </p:sp>
      <p:sp>
        <p:nvSpPr>
          <p:cNvPr id="55" name="Google Shape;55;p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Module 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Scope of this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m</a:t>
            </a:r>
            <a:r>
              <a:rPr lang="en-US" sz="3600"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odule</a:t>
            </a:r>
            <a:endParaRPr sz="3600"/>
          </a:p>
        </p:txBody>
      </p:sp>
      <p:sp>
        <p:nvSpPr>
          <p:cNvPr id="61" name="Google Shape;61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1" lang="en-US"/>
              <a:t>Module 7: Previewing, Saving, and Editing</a:t>
            </a:r>
            <a:r>
              <a:rPr lang="en-US"/>
              <a:t> covers</a:t>
            </a:r>
            <a:endParaRPr/>
          </a:p>
          <a:p>
            <a:pPr indent="-311150" lvl="0" marL="3429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n-US"/>
              <a:t>Previewing your description in different formats</a:t>
            </a:r>
            <a:endParaRPr/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n-US"/>
              <a:t>Saving your description</a:t>
            </a:r>
            <a:endParaRPr/>
          </a:p>
          <a:p>
            <a:pPr indent="-31115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Editing previously saved descriptions</a:t>
            </a:r>
            <a:endParaRPr/>
          </a:p>
          <a:p>
            <a:pPr indent="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b="1"/>
          </a:p>
        </p:txBody>
      </p:sp>
      <p:sp>
        <p:nvSpPr>
          <p:cNvPr id="62" name="Google Shape;6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>
            <p:ph idx="1" type="body"/>
          </p:nvPr>
        </p:nvSpPr>
        <p:spPr>
          <a:xfrm>
            <a:off x="813625" y="1173725"/>
            <a:ext cx="7498800" cy="1666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When cataloging, click the “eye” icon to preview the RDF that is being created. The preview reflects all the data you’ve entered, even if you haven’t saved your description yet.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sz="1800"/>
          </a:p>
        </p:txBody>
      </p:sp>
      <p:sp>
        <p:nvSpPr>
          <p:cNvPr id="68" name="Google Shape;68;p3"/>
          <p:cNvSpPr txBox="1"/>
          <p:nvPr>
            <p:ph type="title"/>
          </p:nvPr>
        </p:nvSpPr>
        <p:spPr>
          <a:xfrm>
            <a:off x="720506" y="24030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Previewing RDF</a:t>
            </a:r>
            <a:endParaRPr/>
          </a:p>
        </p:txBody>
      </p:sp>
      <p:sp>
        <p:nvSpPr>
          <p:cNvPr id="69" name="Google Shape;6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13" y="2992325"/>
            <a:ext cx="8323473" cy="753938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 flipH="1" rot="10800000">
            <a:off x="8152381" y="3188838"/>
            <a:ext cx="673200" cy="3609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84dc5db21_1_0"/>
          <p:cNvSpPr txBox="1"/>
          <p:nvPr>
            <p:ph type="title"/>
          </p:nvPr>
        </p:nvSpPr>
        <p:spPr>
          <a:xfrm>
            <a:off x="720506" y="24030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Previewing RDF</a:t>
            </a:r>
            <a:endParaRPr/>
          </a:p>
        </p:txBody>
      </p:sp>
      <p:sp>
        <p:nvSpPr>
          <p:cNvPr id="77" name="Google Shape;77;g2b84dc5db21_1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2b84dc5db21_1_0"/>
          <p:cNvSpPr txBox="1"/>
          <p:nvPr/>
        </p:nvSpPr>
        <p:spPr>
          <a:xfrm>
            <a:off x="720500" y="1331875"/>
            <a:ext cx="4398600" cy="33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</a:t>
            </a:r>
            <a:r>
              <a:rPr lang="en-US" sz="1900">
                <a:solidFill>
                  <a:schemeClr val="dk1"/>
                </a:solidFill>
              </a:rPr>
              <a:t>can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cho</a:t>
            </a:r>
            <a:r>
              <a:rPr lang="en-US" sz="1900">
                <a:solidFill>
                  <a:schemeClr val="dk1"/>
                </a:solidFill>
              </a:rPr>
              <a:t>ose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>
                <a:solidFill>
                  <a:schemeClr val="dk1"/>
                </a:solidFill>
              </a:rPr>
              <a:t>from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</a:t>
            </a:r>
            <a:r>
              <a:rPr lang="en-US" sz="1900">
                <a:solidFill>
                  <a:schemeClr val="dk1"/>
                </a:solidFill>
              </a:rPr>
              <a:t>ive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format</a:t>
            </a:r>
            <a:r>
              <a:rPr lang="en-US" sz="1900">
                <a:solidFill>
                  <a:schemeClr val="dk1"/>
                </a:solidFill>
              </a:rPr>
              <a:t> views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</a:pPr>
            <a:r>
              <a:rPr lang="en-US" sz="1900">
                <a:solidFill>
                  <a:schemeClr val="dk1"/>
                </a:solidFill>
              </a:rPr>
              <a:t>Form view</a:t>
            </a:r>
            <a:endParaRPr sz="1900">
              <a:solidFill>
                <a:schemeClr val="dk1"/>
              </a:solidFill>
            </a:endParaRPr>
          </a:p>
          <a:p>
            <a:pPr indent="-2857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JSON-LD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-2857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N-Triples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  <a:extLst>
                <a:ext uri="http://customooxmlschemas.google.com/">
                  <go:slidesCustomData xmlns:go="http://customooxmlschemas.google.com/" textRoundtripDataId="9"/>
                </a:ext>
              </a:extLst>
            </a:endParaRPr>
          </a:p>
          <a:p>
            <a:pPr indent="-2857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Table (default view)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  <a:extLst>
                <a:ext uri="http://customooxmlschemas.google.com/">
                  <go:slidesCustomData xmlns:go="http://customooxmlschemas.google.com/" textRoundtripDataId="11"/>
                </a:ext>
              </a:extLst>
            </a:endParaRPr>
          </a:p>
          <a:p>
            <a:pPr indent="-2857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Turtle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save your description at this point (sc</a:t>
            </a:r>
            <a:r>
              <a:rPr lang="en-US" sz="19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4"/>
                  </a:ext>
                </a:extLst>
              </a:rPr>
              <a:t>roll to the bottom of the preview)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5"/>
                  </a:ext>
                </a:extLst>
              </a:rPr>
              <a:t>,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or click the “</a:t>
            </a: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in the top right corner to close the preview.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g2b84dc5db21_1_0"/>
          <p:cNvPicPr preferRelativeResize="0"/>
          <p:nvPr/>
        </p:nvPicPr>
        <p:blipFill rotWithShape="1">
          <a:blip r:embed="rId3">
            <a:alphaModFix/>
          </a:blip>
          <a:srcRect b="0" l="0" r="57594" t="0"/>
          <a:stretch/>
        </p:blipFill>
        <p:spPr>
          <a:xfrm>
            <a:off x="5241000" y="1469250"/>
            <a:ext cx="3589700" cy="20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c6748d24c6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100" y="1017675"/>
            <a:ext cx="4780323" cy="35643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" name="Google Shape;85;g2c6748d24c6_0_20"/>
          <p:cNvSpPr txBox="1"/>
          <p:nvPr>
            <p:ph type="title"/>
          </p:nvPr>
        </p:nvSpPr>
        <p:spPr>
          <a:xfrm>
            <a:off x="720506" y="24030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RDF Preview Formats</a:t>
            </a:r>
            <a:endParaRPr/>
          </a:p>
        </p:txBody>
      </p:sp>
      <p:sp>
        <p:nvSpPr>
          <p:cNvPr id="86" name="Google Shape;86;g2c6748d24c6_0_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2c6748d24c6_0_20"/>
          <p:cNvSpPr/>
          <p:nvPr/>
        </p:nvSpPr>
        <p:spPr>
          <a:xfrm>
            <a:off x="1250250" y="1793500"/>
            <a:ext cx="1224300" cy="34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2c6748d24c6_0_20"/>
          <p:cNvSpPr txBox="1"/>
          <p:nvPr/>
        </p:nvSpPr>
        <p:spPr>
          <a:xfrm>
            <a:off x="5979175" y="1412200"/>
            <a:ext cx="19044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Form View</a:t>
            </a:r>
            <a:endParaRPr sz="23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84dc5db21_1_23"/>
          <p:cNvSpPr txBox="1"/>
          <p:nvPr>
            <p:ph type="title"/>
          </p:nvPr>
        </p:nvSpPr>
        <p:spPr>
          <a:xfrm>
            <a:off x="720506" y="24030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RDF Preview Formats</a:t>
            </a:r>
            <a:endParaRPr/>
          </a:p>
        </p:txBody>
      </p:sp>
      <p:sp>
        <p:nvSpPr>
          <p:cNvPr id="94" name="Google Shape;94;g2b84dc5db21_1_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g2b84dc5db21_1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500" y="1031450"/>
            <a:ext cx="5399602" cy="19950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g2b84dc5db21_1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500" y="3159300"/>
            <a:ext cx="5509725" cy="1839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g2b84dc5db21_1_23"/>
          <p:cNvSpPr/>
          <p:nvPr/>
        </p:nvSpPr>
        <p:spPr>
          <a:xfrm>
            <a:off x="1515850" y="1787925"/>
            <a:ext cx="1373400" cy="34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2b84dc5db21_1_23"/>
          <p:cNvSpPr/>
          <p:nvPr/>
        </p:nvSpPr>
        <p:spPr>
          <a:xfrm>
            <a:off x="1515850" y="3942000"/>
            <a:ext cx="1373400" cy="34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2b84dc5db21_1_23"/>
          <p:cNvSpPr txBox="1"/>
          <p:nvPr/>
        </p:nvSpPr>
        <p:spPr>
          <a:xfrm>
            <a:off x="6775950" y="1619500"/>
            <a:ext cx="19044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Table (RDF)</a:t>
            </a:r>
            <a:endParaRPr sz="2300"/>
          </a:p>
        </p:txBody>
      </p:sp>
      <p:sp>
        <p:nvSpPr>
          <p:cNvPr id="100" name="Google Shape;100;g2b84dc5db21_1_23"/>
          <p:cNvSpPr txBox="1"/>
          <p:nvPr/>
        </p:nvSpPr>
        <p:spPr>
          <a:xfrm>
            <a:off x="6831200" y="3255350"/>
            <a:ext cx="19044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N-triples</a:t>
            </a:r>
            <a:endParaRPr sz="2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c6748d24c6_0_6"/>
          <p:cNvPicPr preferRelativeResize="0"/>
          <p:nvPr/>
        </p:nvPicPr>
        <p:blipFill rotWithShape="1">
          <a:blip r:embed="rId3">
            <a:alphaModFix/>
          </a:blip>
          <a:srcRect b="10434" l="0" r="0" t="0"/>
          <a:stretch/>
        </p:blipFill>
        <p:spPr>
          <a:xfrm>
            <a:off x="1039500" y="3015625"/>
            <a:ext cx="3507875" cy="20800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g2c6748d24c6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500" y="1011175"/>
            <a:ext cx="5069223" cy="1908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" name="Google Shape;107;g2c6748d24c6_0_6"/>
          <p:cNvSpPr txBox="1"/>
          <p:nvPr>
            <p:ph type="title"/>
          </p:nvPr>
        </p:nvSpPr>
        <p:spPr>
          <a:xfrm>
            <a:off x="720506" y="24030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RDF Preview Formats</a:t>
            </a:r>
            <a:endParaRPr/>
          </a:p>
        </p:txBody>
      </p:sp>
      <p:sp>
        <p:nvSpPr>
          <p:cNvPr id="108" name="Google Shape;108;g2c6748d24c6_0_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2c6748d24c6_0_6"/>
          <p:cNvSpPr/>
          <p:nvPr/>
        </p:nvSpPr>
        <p:spPr>
          <a:xfrm>
            <a:off x="1386275" y="1674850"/>
            <a:ext cx="1373400" cy="34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c6748d24c6_0_6"/>
          <p:cNvSpPr/>
          <p:nvPr/>
        </p:nvSpPr>
        <p:spPr>
          <a:xfrm>
            <a:off x="1327975" y="3595850"/>
            <a:ext cx="991200" cy="22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2c6748d24c6_0_6"/>
          <p:cNvSpPr txBox="1"/>
          <p:nvPr/>
        </p:nvSpPr>
        <p:spPr>
          <a:xfrm>
            <a:off x="6775950" y="1619500"/>
            <a:ext cx="19044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Turtle</a:t>
            </a:r>
            <a:endParaRPr sz="2300"/>
          </a:p>
        </p:txBody>
      </p:sp>
      <p:sp>
        <p:nvSpPr>
          <p:cNvPr id="112" name="Google Shape;112;g2c6748d24c6_0_6"/>
          <p:cNvSpPr txBox="1"/>
          <p:nvPr/>
        </p:nvSpPr>
        <p:spPr>
          <a:xfrm>
            <a:off x="6831200" y="3255350"/>
            <a:ext cx="19044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JSON-LD</a:t>
            </a: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6"/>
                  </a:ext>
                </a:extLst>
              </a:rPr>
              <a:t>Saving a description</a:t>
            </a:r>
            <a:endParaRPr/>
          </a:p>
        </p:txBody>
      </p:sp>
      <p:sp>
        <p:nvSpPr>
          <p:cNvPr id="118" name="Google Shape;118;p4"/>
          <p:cNvSpPr txBox="1"/>
          <p:nvPr>
            <p:ph idx="1" type="body"/>
          </p:nvPr>
        </p:nvSpPr>
        <p:spPr>
          <a:xfrm>
            <a:off x="532450" y="1324475"/>
            <a:ext cx="44598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115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>
                <a:solidFill>
                  <a:schemeClr val="dk1"/>
                </a:solidFill>
              </a:rPr>
              <a:t>I</a:t>
            </a:r>
            <a:r>
              <a:rPr b="1" lang="en-US">
                <a:solidFill>
                  <a:schemeClr val="dk1"/>
                </a:solidFill>
              </a:rPr>
              <a:t>MPORTANT:</a:t>
            </a:r>
            <a:r>
              <a:rPr lang="en-US">
                <a:solidFill>
                  <a:schemeClr val="dk1"/>
                </a:solidFill>
              </a:rPr>
              <a:t> Sinopia does not save your data automatically as you add it. You must manually click Save to save your data.</a:t>
            </a:r>
            <a:endParaRPr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1115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>
                <a:solidFill>
                  <a:schemeClr val="dk1"/>
                </a:solidFill>
              </a:rPr>
              <a:t>Click the </a:t>
            </a:r>
            <a:r>
              <a:rPr b="1" lang="en-US">
                <a:solidFill>
                  <a:schemeClr val="dk1"/>
                </a:solidFill>
              </a:rPr>
              <a:t>Save </a:t>
            </a:r>
            <a:r>
              <a:rPr lang="en-US">
                <a:solidFill>
                  <a:schemeClr val="dk1"/>
                </a:solidFill>
              </a:rPr>
              <a:t>button at the top of the Editor screen. Use as often as you like.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119" name="Google Shape;1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000" y="1504950"/>
            <a:ext cx="3009900" cy="213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" name="Google Shape;121;p4"/>
          <p:cNvSpPr/>
          <p:nvPr/>
        </p:nvSpPr>
        <p:spPr>
          <a:xfrm flipH="1" rot="10800000">
            <a:off x="6760400" y="2571750"/>
            <a:ext cx="1474500" cy="1001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100"/>
              <a:t>Saving a description: Record </a:t>
            </a:r>
            <a:r>
              <a:rPr lang="en-US" sz="3100"/>
              <a:t>owner &amp; editor</a:t>
            </a:r>
            <a:endParaRPr sz="3100"/>
          </a:p>
        </p:txBody>
      </p:sp>
      <p:sp>
        <p:nvSpPr>
          <p:cNvPr id="127" name="Google Shape;127;p5"/>
          <p:cNvSpPr txBox="1"/>
          <p:nvPr>
            <p:ph idx="1" type="body"/>
          </p:nvPr>
        </p:nvSpPr>
        <p:spPr>
          <a:xfrm>
            <a:off x="628650" y="1220850"/>
            <a:ext cx="7886700" cy="14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When you first save a description, you get a pop-up asking “Who owns this [record]?” and “Whose can edit?” For BIBCO records, choose </a:t>
            </a:r>
            <a:r>
              <a:rPr b="1" lang="en-US"/>
              <a:t>PCC</a:t>
            </a:r>
            <a:r>
              <a:rPr lang="en-US"/>
              <a:t> for the first question, a blank value for the second and click Save.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128" name="Google Shape;1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 b="36688" l="0" r="0" t="0"/>
          <a:stretch/>
        </p:blipFill>
        <p:spPr>
          <a:xfrm>
            <a:off x="2710300" y="2753125"/>
            <a:ext cx="3658601" cy="16199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6748d24c6_0_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100"/>
              <a:t>Saving a description: Record owner &amp; editor</a:t>
            </a:r>
            <a:endParaRPr sz="3100"/>
          </a:p>
        </p:txBody>
      </p:sp>
      <p:sp>
        <p:nvSpPr>
          <p:cNvPr id="135" name="Google Shape;135;g2c6748d24c6_0_32"/>
          <p:cNvSpPr txBox="1"/>
          <p:nvPr>
            <p:ph idx="1" type="body"/>
          </p:nvPr>
        </p:nvSpPr>
        <p:spPr>
          <a:xfrm>
            <a:off x="628650" y="1220850"/>
            <a:ext cx="7886700" cy="17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If you are using a PCC template, but not cataloging at BIBCO level, make your own institution (or other if your institution is not a participant group) and for "Who else can edit", select PCC. That means PCC libraries can upgrade your record.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136" name="Google Shape;136;g2c6748d24c6_0_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g2c6748d24c6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5150" y="2918475"/>
            <a:ext cx="4129948" cy="18847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994" y="2327719"/>
            <a:ext cx="8440761" cy="994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3" name="Google Shape;143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7"/>
                  </a:ext>
                </a:extLst>
              </a:rPr>
              <a:t>Saving a description: URI assigned</a:t>
            </a:r>
            <a:r>
              <a:rPr lang="en-US"/>
              <a:t> </a:t>
            </a:r>
            <a:endParaRPr/>
          </a:p>
        </p:txBody>
      </p:sp>
      <p:sp>
        <p:nvSpPr>
          <p:cNvPr id="144" name="Google Shape;144;p6"/>
          <p:cNvSpPr txBox="1"/>
          <p:nvPr>
            <p:ph idx="1" type="body"/>
          </p:nvPr>
        </p:nvSpPr>
        <p:spPr>
          <a:xfrm>
            <a:off x="471175" y="124212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800"/>
              <a:t>Once the description has been saved, it is assigned a unique URI. Your resource is now searchable in Sinopia from the Search tab. (See</a:t>
            </a:r>
            <a:r>
              <a:rPr i="1" lang="en-US" sz="1800"/>
              <a:t> </a:t>
            </a:r>
            <a:r>
              <a:rPr b="1" lang="en-US" sz="1800"/>
              <a:t>Module 3: Searching for Data Created in Sinopia</a:t>
            </a:r>
            <a:r>
              <a:rPr i="1" lang="en-US" sz="1800"/>
              <a:t>.</a:t>
            </a:r>
            <a:r>
              <a:rPr lang="en-US" sz="1800"/>
              <a:t>)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45" name="Google Shape;1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628650" y="3616423"/>
            <a:ext cx="70500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copy the URI to a clipboard, click the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 URI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button. This is useful for keeping track of the URIs for the descriptions you have created, or for returning to a description for additional editing, or for creating links among descriptions. (See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9: Linking Related Descriptions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Closing without saving </a:t>
            </a:r>
            <a:endParaRPr/>
          </a:p>
        </p:txBody>
      </p:sp>
      <p:sp>
        <p:nvSpPr>
          <p:cNvPr id="152" name="Google Shape;152;p7"/>
          <p:cNvSpPr txBox="1"/>
          <p:nvPr>
            <p:ph idx="1" type="body"/>
          </p:nvPr>
        </p:nvSpPr>
        <p:spPr>
          <a:xfrm>
            <a:off x="532450" y="1086867"/>
            <a:ext cx="7886700" cy="12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2000"/>
              <a:t>To leave your editing session without saving your edits, click the </a:t>
            </a:r>
            <a:r>
              <a:rPr b="1" lang="en-US" sz="2000"/>
              <a:t>Close</a:t>
            </a:r>
            <a:r>
              <a:rPr lang="en-US" sz="2000"/>
              <a:t> button. </a:t>
            </a:r>
            <a:r>
              <a:rPr lang="en-US" sz="2000">
                <a:solidFill>
                  <a:schemeClr val="dk1"/>
                </a:solidFill>
              </a:rPr>
              <a:t>If you have unsaved edits, you’ll get a message asking if you’re sure you want to proceed. Click </a:t>
            </a:r>
            <a:r>
              <a:rPr b="1" lang="en-US" sz="2000">
                <a:solidFill>
                  <a:schemeClr val="dk1"/>
                </a:solidFill>
              </a:rPr>
              <a:t>Close</a:t>
            </a:r>
            <a:r>
              <a:rPr lang="en-US" sz="2000">
                <a:solidFill>
                  <a:schemeClr val="dk1"/>
                </a:solidFill>
              </a:rPr>
              <a:t> to discard your edits and close the window. Click Cancel to continue working on your description.</a:t>
            </a:r>
            <a:endParaRPr sz="2000"/>
          </a:p>
        </p:txBody>
      </p:sp>
      <p:sp>
        <p:nvSpPr>
          <p:cNvPr id="153" name="Google Shape;15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075" y="2726925"/>
            <a:ext cx="3009900" cy="213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" name="Google Shape;155;p7"/>
          <p:cNvSpPr/>
          <p:nvPr/>
        </p:nvSpPr>
        <p:spPr>
          <a:xfrm flipH="1" rot="10800000">
            <a:off x="774775" y="3749225"/>
            <a:ext cx="1474500" cy="1001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3275" y="3215500"/>
            <a:ext cx="5537870" cy="9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400">
                <a:extLst>
                  <a:ext uri="http://customooxmlschemas.google.com/">
                    <go:slidesCustomData xmlns:go="http://customooxmlschemas.google.com/" textRoundtripDataId="18"/>
                  </a:ext>
                </a:extLst>
              </a:rPr>
              <a:t>Editing previously saved descriptions</a:t>
            </a:r>
            <a:r>
              <a:rPr lang="en-US" sz="3400"/>
              <a:t> </a:t>
            </a:r>
            <a:endParaRPr sz="3400"/>
          </a:p>
        </p:txBody>
      </p:sp>
      <p:sp>
        <p:nvSpPr>
          <p:cNvPr id="162" name="Google Shape;162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To edit something you already saved, you need to find the description again and open it.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Search for the description. See </a:t>
            </a:r>
            <a:r>
              <a:rPr b="1" lang="en-US"/>
              <a:t>Module 3: Searching for Data Created in Sinopia</a:t>
            </a:r>
            <a:r>
              <a:rPr lang="en-US"/>
              <a:t>, or for recently completed descriptions, go to the </a:t>
            </a:r>
            <a:r>
              <a:rPr b="1" lang="en-US"/>
              <a:t>Dashboard</a:t>
            </a:r>
            <a:r>
              <a:rPr lang="en-US"/>
              <a:t> tab and look under </a:t>
            </a:r>
            <a:r>
              <a:rPr b="1" lang="en-US"/>
              <a:t>Recent resources</a:t>
            </a:r>
            <a:endParaRPr b="1"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Make your edits and click </a:t>
            </a:r>
            <a:r>
              <a:rPr b="1" lang="en-US"/>
              <a:t>Save</a:t>
            </a:r>
            <a:r>
              <a:rPr lang="en-US"/>
              <a:t>. The URI remains the same, and you are not prompted to choose a group.</a:t>
            </a:r>
            <a:endParaRPr/>
          </a:p>
        </p:txBody>
      </p:sp>
      <p:sp>
        <p:nvSpPr>
          <p:cNvPr id="163" name="Google Shape;16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c6748d24c6_0_4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400">
                <a:extLst>
                  <a:ext uri="http://customooxmlschemas.google.com/">
                    <go:slidesCustomData xmlns:go="http://customooxmlschemas.google.com/" textRoundtripDataId="19"/>
                  </a:ext>
                </a:extLst>
              </a:rPr>
              <a:t>Editing previously saved descriptions</a:t>
            </a:r>
            <a:r>
              <a:rPr lang="en-US" sz="3400"/>
              <a:t> </a:t>
            </a:r>
            <a:endParaRPr sz="3400"/>
          </a:p>
        </p:txBody>
      </p:sp>
      <p:sp>
        <p:nvSpPr>
          <p:cNvPr id="169" name="Google Shape;169;g2c6748d24c6_0_40"/>
          <p:cNvSpPr txBox="1"/>
          <p:nvPr>
            <p:ph idx="1" type="body"/>
          </p:nvPr>
        </p:nvSpPr>
        <p:spPr>
          <a:xfrm>
            <a:off x="220250" y="2377400"/>
            <a:ext cx="6769200" cy="20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Click on the pencil icon (edit) beside the description; if you do not see the pencil, you do not have permission to edit the description</a:t>
            </a:r>
            <a:br>
              <a:rPr lang="en-US" sz="1800"/>
            </a:br>
            <a:endParaRPr b="1"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Make your edits and click </a:t>
            </a:r>
            <a:r>
              <a:rPr b="1" lang="en-US" sz="1800"/>
              <a:t>Save</a:t>
            </a:r>
            <a:r>
              <a:rPr lang="en-US" sz="1800"/>
              <a:t>. The URI remains the same, and you are not prompted to choose a group.</a:t>
            </a:r>
            <a:endParaRPr sz="1800"/>
          </a:p>
        </p:txBody>
      </p:sp>
      <p:sp>
        <p:nvSpPr>
          <p:cNvPr id="170" name="Google Shape;170;g2c6748d24c6_0_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1" name="Google Shape;171;g2c6748d24c6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50" y="1268051"/>
            <a:ext cx="8363050" cy="928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2" name="Google Shape;172;g2c6748d24c6_0_40"/>
          <p:cNvSpPr/>
          <p:nvPr/>
        </p:nvSpPr>
        <p:spPr>
          <a:xfrm flipH="1" rot="10800000">
            <a:off x="8004200" y="1494925"/>
            <a:ext cx="339300" cy="351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End of Module 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